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764FD-9E8A-4F02-65AE-774A31C39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679BBA-A0F0-C830-FF1A-F30DD6DE8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80A9EF-F0FA-B4FA-3E6F-3BC95D67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ED74B8-9471-8D2F-DC09-C437A42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81406C-3092-914A-732D-007890F8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5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A0820D-E95F-4BC9-7A72-1ED5FF09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23CB01-4584-59CE-0C87-1EAEDB210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BEC0A-4F17-B109-C974-121D33B4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61B43-3A38-5C89-C5F7-E9B86E12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34FEDC-90B5-43F2-CDEC-E2FA7BF9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F31DC8-27D5-259F-F803-35CD06512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93ECAC-FA65-BFA7-F91C-46E6E1902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BF7257-47F5-8FF0-ACBE-E18BFFD7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210AD-DBD2-353A-AA66-18571AC8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9AF977-C738-63CF-7172-15E09421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29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8760C-4997-6388-7762-EE0645C8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7D3D04-E317-4B0A-84A4-BEB61BCC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A05313-4AE1-13DF-147D-EE1A2BE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9CEF63-9388-F067-D367-C6CC3F8B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ED3C1C-9154-C5D5-B6A0-18D27D3B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1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55999-7F52-631D-D039-FAC7243C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2857FF-6CB5-041C-3DE3-08D23097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D40D87-486E-A46F-BBF3-14424242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1AC4F6-3138-6870-A7F4-87F7BF5E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6D25B9-143F-3614-B6DA-649954B7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80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EE5E5-24D8-8105-1EA3-8CCA0F1A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0C30EF-8CF5-0E7A-A686-987A05B79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612CB6-94E0-D972-17BA-0A1A7ED89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F0D51F-35B9-C156-4F73-CAEAA9D0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D246B2-7253-8746-4F3F-656A0E0A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ADA42-9A75-AE58-20AC-BCC96743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76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729DE8-D521-BC83-8056-13446D2E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F74998-92BE-63A9-9D4B-6C027BC92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A26143-6D64-7734-D61F-264AFA99D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688AC3-A179-B8B9-ACBE-89C8D8C97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FE2CE8-489D-8B3C-47CB-55CF2B270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EEB2CF-4D76-F227-B088-FE47227D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243FF8-AE35-7774-1E03-15ECB74E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7CB765C-6533-7C4F-963E-3CF15AE5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54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9C15A-F6D7-1632-0568-A0839D9D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FC7D2D-7B3E-3AB3-FD02-3F1EF383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E84B61-4E52-1884-FAE0-B717C058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1B5D8A-A575-F920-3A49-E6F5FC78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66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8BAB0B-D0F9-3703-1FD4-6390DD77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36B5458-42C9-0918-8AA5-2AA8CE19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F71FDD-29A1-3364-71A1-80FBECEF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79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FE87D-95FB-7468-DBC8-0AB664FB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E1A453-1169-AB3A-FAA4-411CA310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8905FC-0346-2354-F38A-317630672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4DBB0B-88AC-B515-DED2-67941450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4C9298-BBAA-AC79-F602-FE401675F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99371E-F10D-D599-EFE6-6DC8DDA0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48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8F385-A802-BF56-D83F-6AC10BE6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82E419-5028-B4CD-9E6D-471004D98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6E471F-FD2F-9DC2-F0B3-7BC252F95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189063-E9AE-B9C0-1E4B-C85ABFB8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BBDA92-1813-F091-12D2-AE5FCD2A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DB82C0-CC3D-EA4C-8B32-1BDEA136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392021-E54C-FA67-A9D5-751FC2FF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16DBD9-5054-F70F-BD83-79DEE2199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342728-BEF2-BBB7-0E24-DB80F5A04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23B1-3C47-496C-A9B1-33C4819D58E8}" type="datetimeFigureOut">
              <a:rPr lang="zh-CN" altLang="en-US" smtClean="0"/>
              <a:t>2024-06-04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0704F-ECC5-4B72-A316-66E15D31C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5083E7-C699-B33F-0230-11636BB34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68D5-5F19-48E6-9738-754315BC0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02CC8A8-816B-6DB5-E2A0-42FAD7FE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9" y="1264920"/>
            <a:ext cx="2853109" cy="50749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40ADF6-0284-518A-D49C-34EC4F002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81" y="1264920"/>
            <a:ext cx="6769206" cy="50749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405ABF1-9AA6-5FA3-1F14-56A365CE3B12}"/>
              </a:ext>
            </a:extLst>
          </p:cNvPr>
          <p:cNvSpPr txBox="1"/>
          <p:nvPr/>
        </p:nvSpPr>
        <p:spPr>
          <a:xfrm>
            <a:off x="4171950" y="506492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雷达连接情况</a:t>
            </a:r>
          </a:p>
        </p:txBody>
      </p:sp>
    </p:spTree>
    <p:extLst>
      <p:ext uri="{BB962C8B-B14F-4D97-AF65-F5344CB8AC3E}">
        <p14:creationId xmlns:p14="http://schemas.microsoft.com/office/powerpoint/2010/main" val="112884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E45653-8C05-A145-A0BB-F11DBAD3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885528"/>
            <a:ext cx="3786047" cy="2000548"/>
          </a:xfrm>
          <a:prstGeom prst="rect">
            <a:avLst/>
          </a:prstGeom>
        </p:spPr>
      </p:pic>
      <p:cxnSp>
        <p:nvCxnSpPr>
          <p:cNvPr id="5" name="连接符: 肘形 4">
            <a:extLst>
              <a:ext uri="{FF2B5EF4-FFF2-40B4-BE49-F238E27FC236}">
                <a16:creationId xmlns:a16="http://schemas.microsoft.com/office/drawing/2014/main" id="{550E4F49-EB86-F667-917D-2444DCABF92B}"/>
              </a:ext>
            </a:extLst>
          </p:cNvPr>
          <p:cNvCxnSpPr>
            <a:cxnSpLocks/>
            <a:endCxn id="14" idx="1"/>
          </p:cNvCxnSpPr>
          <p:nvPr/>
        </p:nvCxnSpPr>
        <p:spPr>
          <a:xfrm rot="5400000" flipH="1" flipV="1">
            <a:off x="1718918" y="490195"/>
            <a:ext cx="934136" cy="600078"/>
          </a:xfrm>
          <a:prstGeom prst="bentConnector2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988B495-13A7-6189-1508-216F4CD2940C}"/>
              </a:ext>
            </a:extLst>
          </p:cNvPr>
          <p:cNvSpPr txBox="1"/>
          <p:nvPr/>
        </p:nvSpPr>
        <p:spPr>
          <a:xfrm>
            <a:off x="2486025" y="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这个</a:t>
            </a:r>
            <a:r>
              <a:rPr lang="en-US" altLang="zh-CN" dirty="0"/>
              <a:t>no. of devices detected</a:t>
            </a:r>
            <a:r>
              <a:rPr lang="zh-CN" altLang="en-US" dirty="0"/>
              <a:t>怎么刷新都是</a:t>
            </a:r>
            <a:r>
              <a:rPr lang="en-US" altLang="zh-CN" dirty="0"/>
              <a:t>0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2874D7-25D3-B205-1B2F-16D043ED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673" y="885528"/>
            <a:ext cx="3769433" cy="2000548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621060E0-5BC7-6DD6-7621-16673B99BA6F}"/>
              </a:ext>
            </a:extLst>
          </p:cNvPr>
          <p:cNvSpPr/>
          <p:nvPr/>
        </p:nvSpPr>
        <p:spPr>
          <a:xfrm>
            <a:off x="3844422" y="1757214"/>
            <a:ext cx="438150" cy="257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4ED633-C5BE-BFE2-42C8-40FED6647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261" y="784649"/>
            <a:ext cx="4018107" cy="2136712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087A7584-B517-D52D-B8FE-F783D5231E5D}"/>
              </a:ext>
            </a:extLst>
          </p:cNvPr>
          <p:cNvSpPr/>
          <p:nvPr/>
        </p:nvSpPr>
        <p:spPr>
          <a:xfrm>
            <a:off x="8274608" y="1757214"/>
            <a:ext cx="438150" cy="257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4A1F8E4-57B5-0D70-EBA1-B65C1743D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911" y="4267200"/>
            <a:ext cx="4247457" cy="2254249"/>
          </a:xfrm>
          <a:prstGeom prst="rect">
            <a:avLst/>
          </a:prstGeom>
        </p:spPr>
      </p:pic>
      <p:sp>
        <p:nvSpPr>
          <p:cNvPr id="20" name="箭头: 下 19">
            <a:extLst>
              <a:ext uri="{FF2B5EF4-FFF2-40B4-BE49-F238E27FC236}">
                <a16:creationId xmlns:a16="http://schemas.microsoft.com/office/drawing/2014/main" id="{3A960E2F-EC3C-5D75-BFB5-C7CD7947955E}"/>
              </a:ext>
            </a:extLst>
          </p:cNvPr>
          <p:cNvSpPr/>
          <p:nvPr/>
        </p:nvSpPr>
        <p:spPr>
          <a:xfrm>
            <a:off x="10429875" y="3314700"/>
            <a:ext cx="485775" cy="6219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1A0ECAA-AB37-858F-7FCB-27B68355B1E2}"/>
              </a:ext>
            </a:extLst>
          </p:cNvPr>
          <p:cNvSpPr/>
          <p:nvPr/>
        </p:nvSpPr>
        <p:spPr>
          <a:xfrm rot="10800000">
            <a:off x="7874026" y="5217869"/>
            <a:ext cx="523875" cy="321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DAE3764-8BAE-147B-79F8-142C26C83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886" y="4267200"/>
            <a:ext cx="4397135" cy="23431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55C7BEA-8C2A-2DDC-196C-B4C371B01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73712" y="4138538"/>
            <a:ext cx="4634782" cy="2480417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B019346A-3F34-266E-8443-892BEDF7FF9B}"/>
              </a:ext>
            </a:extLst>
          </p:cNvPr>
          <p:cNvSpPr/>
          <p:nvPr/>
        </p:nvSpPr>
        <p:spPr>
          <a:xfrm rot="10800000">
            <a:off x="2773962" y="5122620"/>
            <a:ext cx="523875" cy="321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873B59EE-E45A-AA95-AEB8-62C0F20349C2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589501" y="4737437"/>
            <a:ext cx="2332326" cy="496814"/>
          </a:xfrm>
          <a:prstGeom prst="bentConnector2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FAB5BAF4-E4F9-1921-D5A3-A4E1C8AB0BDD}"/>
              </a:ext>
            </a:extLst>
          </p:cNvPr>
          <p:cNvSpPr txBox="1"/>
          <p:nvPr/>
        </p:nvSpPr>
        <p:spPr>
          <a:xfrm>
            <a:off x="2004071" y="3358016"/>
            <a:ext cx="361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当点击</a:t>
            </a:r>
            <a:r>
              <a:rPr lang="en-US" altLang="zh-CN" dirty="0"/>
              <a:t>SPI</a:t>
            </a:r>
            <a:r>
              <a:rPr lang="zh-CN" altLang="en-US" dirty="0"/>
              <a:t>连接时出现</a:t>
            </a:r>
            <a:r>
              <a:rPr lang="en-US" altLang="zh-CN" dirty="0"/>
              <a:t>MSS</a:t>
            </a:r>
            <a:r>
              <a:rPr lang="zh-CN" altLang="en-US" dirty="0"/>
              <a:t>的报错</a:t>
            </a:r>
            <a:r>
              <a:rPr lang="en-US" altLang="zh-CN" dirty="0"/>
              <a:t>:MSS Power Up async event was not received!</a:t>
            </a:r>
            <a:endParaRPr lang="zh-CN" altLang="en-US" dirty="0"/>
          </a:p>
        </p:txBody>
      </p:sp>
      <p:cxnSp>
        <p:nvCxnSpPr>
          <p:cNvPr id="33" name="连接符: 肘形 32">
            <a:extLst>
              <a:ext uri="{FF2B5EF4-FFF2-40B4-BE49-F238E27FC236}">
                <a16:creationId xmlns:a16="http://schemas.microsoft.com/office/drawing/2014/main" id="{0135C4BB-4A14-3F2F-CEAA-829A1A770AFB}"/>
              </a:ext>
            </a:extLst>
          </p:cNvPr>
          <p:cNvCxnSpPr>
            <a:cxnSpLocks/>
            <a:endCxn id="35" idx="1"/>
          </p:cNvCxnSpPr>
          <p:nvPr/>
        </p:nvCxnSpPr>
        <p:spPr>
          <a:xfrm rot="5400000" flipH="1" flipV="1">
            <a:off x="6414269" y="1028338"/>
            <a:ext cx="1858590" cy="533300"/>
          </a:xfrm>
          <a:prstGeom prst="bentConnector2">
            <a:avLst/>
          </a:prstGeom>
          <a:ln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152EE793-6666-FEFF-CC03-61FF782E60CE}"/>
              </a:ext>
            </a:extLst>
          </p:cNvPr>
          <p:cNvSpPr txBox="1"/>
          <p:nvPr/>
        </p:nvSpPr>
        <p:spPr>
          <a:xfrm>
            <a:off x="7610214" y="42527"/>
            <a:ext cx="443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当点击</a:t>
            </a:r>
            <a:r>
              <a:rPr lang="en-US" altLang="zh-CN" dirty="0"/>
              <a:t>set</a:t>
            </a:r>
            <a:r>
              <a:rPr lang="zh-CN" altLang="en-US" dirty="0"/>
              <a:t>时出现</a:t>
            </a:r>
            <a:r>
              <a:rPr lang="en-US" altLang="zh-CN" dirty="0"/>
              <a:t>Failed to open/close </a:t>
            </a:r>
            <a:r>
              <a:rPr lang="en-US" altLang="zh-CN" dirty="0" err="1"/>
              <a:t>GpioControl</a:t>
            </a:r>
            <a:r>
              <a:rPr lang="zh-CN" altLang="en-US" dirty="0"/>
              <a:t>的报错，但还是连接上了</a:t>
            </a:r>
          </a:p>
        </p:txBody>
      </p:sp>
    </p:spTree>
    <p:extLst>
      <p:ext uri="{BB962C8B-B14F-4D97-AF65-F5344CB8AC3E}">
        <p14:creationId xmlns:p14="http://schemas.microsoft.com/office/powerpoint/2010/main" val="286692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D66AA6-7EC2-5D55-7129-A5AE933CC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" y="1892707"/>
            <a:ext cx="5943600" cy="33414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EC874F9-784E-C7D7-8DCE-95F82BD14985}"/>
              </a:ext>
            </a:extLst>
          </p:cNvPr>
          <p:cNvSpPr txBox="1"/>
          <p:nvPr/>
        </p:nvSpPr>
        <p:spPr>
          <a:xfrm>
            <a:off x="2944725" y="661406"/>
            <a:ext cx="656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</a:t>
            </a:r>
            <a:r>
              <a:rPr lang="en-US" altLang="zh-CN" dirty="0" err="1"/>
              <a:t>uniflash</a:t>
            </a:r>
            <a:r>
              <a:rPr lang="zh-CN" altLang="en-US" dirty="0"/>
              <a:t>擦除的时候把</a:t>
            </a:r>
            <a:r>
              <a:rPr lang="en-US" altLang="zh-CN" dirty="0"/>
              <a:t>SOP</a:t>
            </a:r>
            <a:r>
              <a:rPr lang="zh-CN" altLang="en-US" dirty="0"/>
              <a:t>设置为</a:t>
            </a:r>
            <a:r>
              <a:rPr lang="en-US" altLang="zh-CN" dirty="0"/>
              <a:t>101</a:t>
            </a:r>
            <a:r>
              <a:rPr lang="zh-CN" altLang="en-US" dirty="0"/>
              <a:t>，并且按下</a:t>
            </a:r>
            <a:r>
              <a:rPr lang="en-US" altLang="zh-CN" dirty="0"/>
              <a:t>NRST</a:t>
            </a:r>
            <a:r>
              <a:rPr lang="zh-CN" altLang="en-US" dirty="0"/>
              <a:t>按键，擦除成功后把</a:t>
            </a:r>
            <a:r>
              <a:rPr lang="en-US" altLang="zh-CN" dirty="0"/>
              <a:t>SOP</a:t>
            </a:r>
            <a:r>
              <a:rPr lang="zh-CN" altLang="en-US" dirty="0"/>
              <a:t>设置回</a:t>
            </a:r>
            <a:r>
              <a:rPr lang="en-US" altLang="zh-CN" dirty="0"/>
              <a:t>110</a:t>
            </a:r>
            <a:r>
              <a:rPr lang="zh-CN" altLang="en-US" dirty="0"/>
              <a:t>，重新连接雷达发现还是出现</a:t>
            </a:r>
            <a:r>
              <a:rPr lang="en-US" altLang="zh-CN" dirty="0"/>
              <a:t>MSS Power Up async event was not received!</a:t>
            </a:r>
            <a:r>
              <a:rPr lang="zh-CN" altLang="en-US" dirty="0"/>
              <a:t>报错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C028D4-4498-AE78-F6A6-9CBFAEC4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33" y="1892706"/>
            <a:ext cx="5615967" cy="33414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808AE3-D479-A796-CA15-33E62EBCA3F7}"/>
              </a:ext>
            </a:extLst>
          </p:cNvPr>
          <p:cNvSpPr txBox="1"/>
          <p:nvPr/>
        </p:nvSpPr>
        <p:spPr>
          <a:xfrm>
            <a:off x="3532554" y="5551714"/>
            <a:ext cx="56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我使用的是</a:t>
            </a:r>
            <a:r>
              <a:rPr lang="en-US" altLang="zh-CN" dirty="0"/>
              <a:t>64</a:t>
            </a:r>
            <a:r>
              <a:rPr lang="zh-CN" altLang="en-US" dirty="0"/>
              <a:t>位的</a:t>
            </a:r>
            <a:r>
              <a:rPr lang="en-US" altLang="zh-CN" dirty="0"/>
              <a:t>matlabr2015a</a:t>
            </a:r>
            <a:r>
              <a:rPr lang="zh-CN" altLang="en-US" dirty="0"/>
              <a:t>，不知道是不是应该换成</a:t>
            </a:r>
            <a:r>
              <a:rPr lang="en-US" altLang="zh-CN" dirty="0"/>
              <a:t>32</a:t>
            </a:r>
            <a:r>
              <a:rPr lang="zh-CN" altLang="en-US" dirty="0"/>
              <a:t>位的，不知道是不是这个问题</a:t>
            </a:r>
          </a:p>
        </p:txBody>
      </p:sp>
    </p:spTree>
    <p:extLst>
      <p:ext uri="{BB962C8B-B14F-4D97-AF65-F5344CB8AC3E}">
        <p14:creationId xmlns:p14="http://schemas.microsoft.com/office/powerpoint/2010/main" val="64495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117</Words>
  <Application>Microsoft Office PowerPoint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广璇 廖</dc:creator>
  <cp:lastModifiedBy>广璇 廖</cp:lastModifiedBy>
  <cp:revision>7</cp:revision>
  <dcterms:created xsi:type="dcterms:W3CDTF">2024-06-04T00:38:00Z</dcterms:created>
  <dcterms:modified xsi:type="dcterms:W3CDTF">2024-06-04T01:01:16Z</dcterms:modified>
</cp:coreProperties>
</file>