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547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E03A-03A3-4618-825E-A24416F2F516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3900C-F6A0-4B8A-A523-2C4537E0A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4524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E03A-03A3-4618-825E-A24416F2F516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3900C-F6A0-4B8A-A523-2C4537E0A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8231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E03A-03A3-4618-825E-A24416F2F516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3900C-F6A0-4B8A-A523-2C4537E0A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6531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E03A-03A3-4618-825E-A24416F2F516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3900C-F6A0-4B8A-A523-2C4537E0A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1456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E03A-03A3-4618-825E-A24416F2F516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3900C-F6A0-4B8A-A523-2C4537E0A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772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E03A-03A3-4618-825E-A24416F2F516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3900C-F6A0-4B8A-A523-2C4537E0A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331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E03A-03A3-4618-825E-A24416F2F516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3900C-F6A0-4B8A-A523-2C4537E0A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665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E03A-03A3-4618-825E-A24416F2F516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3900C-F6A0-4B8A-A523-2C4537E0A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5988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E03A-03A3-4618-825E-A24416F2F516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3900C-F6A0-4B8A-A523-2C4537E0A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4213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E03A-03A3-4618-825E-A24416F2F516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3900C-F6A0-4B8A-A523-2C4537E0A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4201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E03A-03A3-4618-825E-A24416F2F516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3900C-F6A0-4B8A-A523-2C4537E0A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9910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2E03A-03A3-4618-825E-A24416F2F516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3900C-F6A0-4B8A-A523-2C4537E0A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0933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圖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187" y="2611120"/>
            <a:ext cx="5179225" cy="3793988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2981" y="802417"/>
            <a:ext cx="7433419" cy="4356027"/>
          </a:xfrm>
          <a:prstGeom prst="rect">
            <a:avLst/>
          </a:prstGeom>
        </p:spPr>
      </p:pic>
      <p:cxnSp>
        <p:nvCxnSpPr>
          <p:cNvPr id="16" name="直線單箭頭接點 15"/>
          <p:cNvCxnSpPr/>
          <p:nvPr/>
        </p:nvCxnSpPr>
        <p:spPr>
          <a:xfrm flipV="1">
            <a:off x="2682240" y="2844800"/>
            <a:ext cx="3302000" cy="27025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字方塊 17"/>
          <p:cNvSpPr txBox="1"/>
          <p:nvPr/>
        </p:nvSpPr>
        <p:spPr>
          <a:xfrm>
            <a:off x="0" y="0"/>
            <a:ext cx="2279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b="1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1.</a:t>
            </a:r>
            <a:r>
              <a:rPr lang="zh-TW" altLang="en-US" sz="2800" b="1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連接</a:t>
            </a:r>
            <a:r>
              <a:rPr lang="zh-TW" altLang="en-US" sz="2800" b="1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埠設定</a:t>
            </a:r>
          </a:p>
        </p:txBody>
      </p:sp>
    </p:spTree>
    <p:extLst>
      <p:ext uri="{BB962C8B-B14F-4D97-AF65-F5344CB8AC3E}">
        <p14:creationId xmlns:p14="http://schemas.microsoft.com/office/powerpoint/2010/main" val="2553457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997" y="659143"/>
            <a:ext cx="9474005" cy="5560034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0" y="0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b="1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2.</a:t>
            </a:r>
            <a:r>
              <a:rPr lang="zh-TW" altLang="en-US" sz="2800" b="1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燒入文件設定</a:t>
            </a:r>
            <a:endParaRPr lang="zh-TW" altLang="en-US" sz="2800" b="1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0253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708" y="646332"/>
            <a:ext cx="9480584" cy="5565334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0" y="0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b="1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3.</a:t>
            </a:r>
            <a:r>
              <a:rPr lang="zh-TW" altLang="en-US" sz="2800" b="1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燒入問題頁面</a:t>
            </a:r>
            <a:endParaRPr lang="zh-TW" altLang="en-US" sz="2800" b="1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2294009" y="6418384"/>
            <a:ext cx="10007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不知為何燒入頁面一直停在此畫面，另一塊</a:t>
            </a:r>
            <a:r>
              <a:rPr lang="en-US" altLang="zh-TW" dirty="0" smtClean="0">
                <a:solidFill>
                  <a:srgbClr val="FF0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AWR1843</a:t>
            </a:r>
            <a:r>
              <a:rPr lang="zh-TW" altLang="en-US" dirty="0" smtClean="0">
                <a:solidFill>
                  <a:srgbClr val="FF0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則可以正常燒入，會是</a:t>
            </a:r>
            <a:r>
              <a:rPr lang="en-US" altLang="zh-TW" dirty="0" smtClean="0">
                <a:solidFill>
                  <a:srgbClr val="FF0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Flash</a:t>
            </a:r>
            <a:r>
              <a:rPr lang="zh-TW" altLang="en-US" dirty="0" smtClean="0">
                <a:solidFill>
                  <a:srgbClr val="FF0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硬件出問題嗎</a:t>
            </a:r>
            <a:r>
              <a:rPr lang="en-US" altLang="zh-TW" dirty="0" smtClean="0">
                <a:solidFill>
                  <a:srgbClr val="FF0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?</a:t>
            </a:r>
            <a:endParaRPr lang="zh-TW" altLang="en-US" dirty="0">
              <a:solidFill>
                <a:srgbClr val="FF000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6843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0" y="0"/>
            <a:ext cx="18053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b="1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4.Console</a:t>
            </a:r>
            <a:endParaRPr lang="zh-TW" altLang="en-US" sz="2800" b="1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730619" y="751344"/>
            <a:ext cx="873076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 smtClean="0"/>
              <a:t>[2022/10/31 </a:t>
            </a:r>
            <a:r>
              <a:rPr lang="zh-TW" altLang="en-US" dirty="0" smtClean="0"/>
              <a:t>上午</a:t>
            </a:r>
            <a:r>
              <a:rPr lang="en-US" altLang="zh-TW" dirty="0" smtClean="0"/>
              <a:t>8:25:17] [INFO] Cortex_R4_0: Initialization complete.</a:t>
            </a:r>
          </a:p>
          <a:p>
            <a:r>
              <a:rPr lang="en-US" altLang="zh-TW" dirty="0" smtClean="0"/>
              <a:t>[2022/10/31 </a:t>
            </a:r>
            <a:r>
              <a:rPr lang="zh-TW" altLang="en-US" dirty="0" smtClean="0"/>
              <a:t>上午</a:t>
            </a:r>
            <a:r>
              <a:rPr lang="en-US" altLang="zh-TW" dirty="0" smtClean="0"/>
              <a:t>8:25:17] [INFO] Cortex_R4_0: Flashing process starting...</a:t>
            </a:r>
          </a:p>
          <a:p>
            <a:r>
              <a:rPr lang="en-US" altLang="zh-TW" dirty="0" smtClean="0"/>
              <a:t>[2022/10/31 </a:t>
            </a:r>
            <a:r>
              <a:rPr lang="zh-TW" altLang="en-US" dirty="0" smtClean="0"/>
              <a:t>上午</a:t>
            </a:r>
            <a:r>
              <a:rPr lang="en-US" altLang="zh-TW" dirty="0" smtClean="0"/>
              <a:t>8:25:17] [INFO] Cortex_R4_0: Connecting to COM Port COM9...</a:t>
            </a:r>
          </a:p>
          <a:p>
            <a:r>
              <a:rPr lang="en-US" altLang="zh-TW" dirty="0" smtClean="0"/>
              <a:t>[2022/10/31 </a:t>
            </a:r>
            <a:r>
              <a:rPr lang="zh-TW" altLang="en-US" dirty="0" smtClean="0"/>
              <a:t>上午</a:t>
            </a:r>
            <a:r>
              <a:rPr lang="en-US" altLang="zh-TW" dirty="0" smtClean="0"/>
              <a:t>8:25:17] [INFO] Cortex_R4_0: Reset connection to device</a:t>
            </a:r>
          </a:p>
          <a:p>
            <a:r>
              <a:rPr lang="en-US" altLang="zh-TW" dirty="0" smtClean="0"/>
              <a:t>[2022/10/31 </a:t>
            </a:r>
            <a:r>
              <a:rPr lang="zh-TW" altLang="en-US" dirty="0" smtClean="0"/>
              <a:t>上午</a:t>
            </a:r>
            <a:r>
              <a:rPr lang="en-US" altLang="zh-TW" dirty="0" smtClean="0"/>
              <a:t>8:25:18] [INFO] Cortex_R4_0: Set break signal</a:t>
            </a:r>
          </a:p>
          <a:p>
            <a:r>
              <a:rPr lang="en-US" altLang="zh-TW" dirty="0" smtClean="0"/>
              <a:t>[2022/10/31 </a:t>
            </a:r>
            <a:r>
              <a:rPr lang="zh-TW" altLang="en-US" dirty="0" smtClean="0"/>
              <a:t>上午</a:t>
            </a:r>
            <a:r>
              <a:rPr lang="en-US" altLang="zh-TW" dirty="0" smtClean="0"/>
              <a:t>8:25:18] [INFO] Cortex_R4_0: Connection to COM port succeeded. Flashing can proceed.</a:t>
            </a:r>
          </a:p>
          <a:p>
            <a:r>
              <a:rPr lang="en-US" altLang="zh-TW" dirty="0" smtClean="0"/>
              <a:t>[2022/10/31 </a:t>
            </a:r>
            <a:r>
              <a:rPr lang="zh-TW" altLang="en-US" dirty="0" smtClean="0"/>
              <a:t>上午</a:t>
            </a:r>
            <a:r>
              <a:rPr lang="en-US" altLang="zh-TW" dirty="0" smtClean="0"/>
              <a:t>8:25:18] [INFO] Cortex_R4_0: Reading device version info...</a:t>
            </a:r>
          </a:p>
          <a:p>
            <a:r>
              <a:rPr lang="en-US" altLang="zh-TW" dirty="0" smtClean="0"/>
              <a:t>[2022/10/31 </a:t>
            </a:r>
            <a:r>
              <a:rPr lang="zh-TW" altLang="en-US" dirty="0" smtClean="0"/>
              <a:t>上午</a:t>
            </a:r>
            <a:r>
              <a:rPr lang="en-US" altLang="zh-TW" dirty="0" smtClean="0"/>
              <a:t>8:25:18] [INFO] Cortex_R4_0: ** 1 files specified for flashing.</a:t>
            </a:r>
          </a:p>
          <a:p>
            <a:r>
              <a:rPr lang="en-US" altLang="zh-TW" dirty="0" smtClean="0"/>
              <a:t>[2022/10/31 </a:t>
            </a:r>
            <a:r>
              <a:rPr lang="zh-TW" altLang="en-US" dirty="0" smtClean="0"/>
              <a:t>上午</a:t>
            </a:r>
            <a:r>
              <a:rPr lang="en-US" altLang="zh-TW" dirty="0" smtClean="0"/>
              <a:t>8:25:18] [INFO] Cortex_R4_0: Checking file C:/ti/mmwave_automotive_toolbox_3_4_0/labs/lab0008_automated_parking/prebuilt_binaries/pa_18xx_mss_demo.bin for correct header for AWR1843.</a:t>
            </a:r>
          </a:p>
          <a:p>
            <a:r>
              <a:rPr lang="en-US" altLang="zh-TW" dirty="0" smtClean="0"/>
              <a:t>[2022/10/31 </a:t>
            </a:r>
            <a:r>
              <a:rPr lang="zh-TW" altLang="en-US" dirty="0" smtClean="0"/>
              <a:t>上午</a:t>
            </a:r>
            <a:r>
              <a:rPr lang="en-US" altLang="zh-TW" dirty="0" smtClean="0"/>
              <a:t>8:25:18] [INFO] Cortex_R4_0: AWR1843 device, </a:t>
            </a:r>
            <a:r>
              <a:rPr lang="en-US" altLang="zh-TW" dirty="0" err="1" smtClean="0"/>
              <a:t>fileType</a:t>
            </a:r>
            <a:r>
              <a:rPr lang="en-US" altLang="zh-TW" dirty="0" smtClean="0"/>
              <a:t>=META_IMAGE1 detected -&gt; OK</a:t>
            </a:r>
          </a:p>
          <a:p>
            <a:r>
              <a:rPr lang="en-US" altLang="zh-TW" dirty="0" smtClean="0"/>
              <a:t>[2022/10/31 </a:t>
            </a:r>
            <a:r>
              <a:rPr lang="zh-TW" altLang="en-US" dirty="0" smtClean="0"/>
              <a:t>上午</a:t>
            </a:r>
            <a:r>
              <a:rPr lang="en-US" altLang="zh-TW" dirty="0" smtClean="0"/>
              <a:t>8:25:18] [INFO] Cortex_R4_0: !! Files are valid for AWR1843.</a:t>
            </a:r>
          </a:p>
          <a:p>
            <a:r>
              <a:rPr lang="en-US" altLang="zh-TW" dirty="0" smtClean="0"/>
              <a:t>[2022/10/31 </a:t>
            </a:r>
            <a:r>
              <a:rPr lang="zh-TW" altLang="en-US" dirty="0" smtClean="0"/>
              <a:t>上午</a:t>
            </a:r>
            <a:r>
              <a:rPr lang="en-US" altLang="zh-TW" dirty="0" smtClean="0"/>
              <a:t>8:25:18] [INFO] Cortex_R4_0: Format on download was specified. Formatting SFLASH storage...</a:t>
            </a:r>
          </a:p>
          <a:p>
            <a:r>
              <a:rPr lang="en-US" altLang="zh-TW" dirty="0" smtClean="0"/>
              <a:t>[2022/10/31 </a:t>
            </a:r>
            <a:r>
              <a:rPr lang="zh-TW" altLang="en-US" dirty="0" smtClean="0"/>
              <a:t>上午</a:t>
            </a:r>
            <a:r>
              <a:rPr lang="en-US" altLang="zh-TW" dirty="0" smtClean="0"/>
              <a:t>8:25:18] [INFO] Cortex_R4_0: --&gt;Erasing storage [SFLASH]</a:t>
            </a:r>
          </a:p>
          <a:p>
            <a:r>
              <a:rPr lang="en-US" altLang="zh-TW" dirty="0" smtClean="0"/>
              <a:t>[2022/10/31 </a:t>
            </a:r>
            <a:r>
              <a:rPr lang="zh-TW" altLang="en-US" dirty="0" smtClean="0"/>
              <a:t>上午</a:t>
            </a:r>
            <a:r>
              <a:rPr lang="en-US" altLang="zh-TW" dirty="0" smtClean="0"/>
              <a:t>8:25:18] [INFO] Cortex_R4_0: --&gt;Sending Erase command to device...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03208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277</Words>
  <Application>Microsoft Office PowerPoint</Application>
  <PresentationFormat>寬螢幕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 Unicode MS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wendy.chen 陳秋燕</dc:creator>
  <cp:lastModifiedBy>wendy.chen 陳秋燕</cp:lastModifiedBy>
  <cp:revision>2</cp:revision>
  <dcterms:created xsi:type="dcterms:W3CDTF">2022-10-31T00:31:59Z</dcterms:created>
  <dcterms:modified xsi:type="dcterms:W3CDTF">2022-10-31T00:39:07Z</dcterms:modified>
</cp:coreProperties>
</file>