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4" r:id="rId3"/>
    <p:sldId id="331" r:id="rId4"/>
    <p:sldId id="336" r:id="rId5"/>
    <p:sldId id="346" r:id="rId6"/>
    <p:sldId id="344" r:id="rId7"/>
    <p:sldId id="345" r:id="rId8"/>
    <p:sldId id="339" r:id="rId9"/>
    <p:sldId id="343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2" autoAdjust="0"/>
    <p:restoredTop sz="94660"/>
  </p:normalViewPr>
  <p:slideViewPr>
    <p:cSldViewPr>
      <p:cViewPr varScale="1">
        <p:scale>
          <a:sx n="68" d="100"/>
          <a:sy n="68" d="100"/>
        </p:scale>
        <p:origin x="13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4523-5B23-4060-B45E-E361C2AB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4536-66AC-4E8E-98B4-8636AD76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F230-125F-4D57-81B6-C9A08BB6F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E865-A4E9-4576-8586-234A885E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23F4-30B3-47AB-A318-4AEC360B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C507-46BC-4D42-A068-BEB73EBBD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78" y="0"/>
            <a:ext cx="8457045" cy="11892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6" y="1186424"/>
            <a:ext cx="4163579" cy="469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186424"/>
            <a:ext cx="4165023" cy="469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B3C6-16A4-462B-85A3-83DDC45C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5" y="142875"/>
            <a:ext cx="8569325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22B6-FB32-43BC-88D4-7A804901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1256-C0FB-4511-8160-A9890177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A868-D911-4CC7-B915-DD03BF19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4F2A-2C49-47C6-BCA4-AECEBF5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FCE8-0EF1-488F-AC23-83AF7B8C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6962-5A40-4390-87CC-5F137D7B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BE1C-C9B6-421D-BF03-12F2D467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6526-7FDE-4A45-81BE-B52233DA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3665-987F-4507-8001-1A0D142F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426E0D5A-7FE2-4A84-8262-6122419E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3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/>
              <a:t>TI Confidential – NDA Restrictions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43" r:id="rId5"/>
    <p:sldLayoutId id="2147483857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8" r:id="rId15"/>
    <p:sldLayoutId id="2147483852" r:id="rId16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153400" cy="2917825"/>
          </a:xfrm>
        </p:spPr>
        <p:txBody>
          <a:bodyPr/>
          <a:lstStyle/>
          <a:p>
            <a:r>
              <a:rPr lang="en-US" altLang="en-US" sz="3600" dirty="0"/>
              <a:t>        DAC38RF82 Test</a:t>
            </a:r>
            <a:br>
              <a:rPr lang="en-US" altLang="en-US" sz="3600" dirty="0"/>
            </a:br>
            <a:br>
              <a:rPr lang="en-US" altLang="en-US" sz="3600" dirty="0"/>
            </a:br>
            <a:br>
              <a:rPr lang="en-US" altLang="en-US" sz="3600" dirty="0"/>
            </a:br>
            <a:br>
              <a:rPr lang="en-US" altLang="en-US" sz="3600" dirty="0"/>
            </a:br>
            <a:r>
              <a:rPr lang="en-US" altLang="en-US" sz="3600" dirty="0"/>
              <a:t>    </a:t>
            </a:r>
            <a:br>
              <a:rPr lang="en-US" altLang="en-US" sz="3600" dirty="0"/>
            </a:br>
            <a:endParaRPr lang="en-US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74" y="914400"/>
            <a:ext cx="3641725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/>
              <a:t>Test Setup:</a:t>
            </a:r>
            <a:endParaRPr lang="en-US" sz="1400" dirty="0"/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1400" dirty="0" err="1"/>
              <a:t>Fdac</a:t>
            </a:r>
            <a:r>
              <a:rPr lang="en-US" sz="1400" dirty="0"/>
              <a:t> = 9000Msps external clock  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err="1"/>
              <a:t>Int</a:t>
            </a:r>
            <a:r>
              <a:rPr lang="en-US" sz="1400" dirty="0"/>
              <a:t> 1X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IF = 200MHz tone</a:t>
            </a:r>
          </a:p>
          <a:p>
            <a:pPr>
              <a:defRPr/>
            </a:pPr>
            <a:r>
              <a:rPr lang="en-US" sz="1400" dirty="0"/>
              <a:t> </a:t>
            </a:r>
          </a:p>
          <a:p>
            <a:pPr>
              <a:defRPr/>
            </a:pPr>
            <a:r>
              <a:rPr lang="en-US" sz="1400" dirty="0"/>
              <a:t>LMF = 811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Shunt installed on JP10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28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8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/>
          <a:p>
            <a:r>
              <a:rPr lang="en-US" altLang="en-US" dirty="0"/>
              <a:t> 	        DAC38RF82 8 bit mode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DAC38RFxx EVM GUI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153400" cy="522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95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Clocking Settings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305800" cy="532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82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K = 20   Max SYSREF = Lane rate / (10 * F * K) = 56.25MHz.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4" y="1047750"/>
            <a:ext cx="7719466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LMK Clock output Settings</a:t>
            </a:r>
            <a:br>
              <a:rPr lang="en-US" sz="1600" dirty="0"/>
            </a:br>
            <a:r>
              <a:rPr lang="en-US" sz="1600" dirty="0"/>
              <a:t>TSW clock = 281.25MHz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4" y="1047750"/>
            <a:ext cx="7719466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96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LMK Clock output Settings</a:t>
            </a:r>
            <a:br>
              <a:rPr lang="en-US" sz="1600" dirty="0"/>
            </a:br>
            <a:r>
              <a:rPr lang="en-US" sz="1600" dirty="0"/>
              <a:t>SYSREF = 9000/320/4 = 7.03125MHz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04" y="1047750"/>
            <a:ext cx="7719466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7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TSW14J56 Settings. Load HSDC Pro as shown below. Click on “Create Tones”, then “Send”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399"/>
            <a:ext cx="8077200" cy="508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1524000"/>
            <a:ext cx="12954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3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output at SMA J6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BD3665-987F-4507-8001-1A0D142FE2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49" y="1047750"/>
            <a:ext cx="6999176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465438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15578</TotalTime>
  <Words>113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FinalPowerpoint</vt:lpstr>
      <vt:lpstr>        DAC38RF82 Test         </vt:lpstr>
      <vt:lpstr>          DAC38RF82 8 bit mode </vt:lpstr>
      <vt:lpstr>DAC38RFxx EVM GUI</vt:lpstr>
      <vt:lpstr>Clocking Settings</vt:lpstr>
      <vt:lpstr>K = 20   Max SYSREF = Lane rate / (10 * F * K) = 56.25MHz.</vt:lpstr>
      <vt:lpstr>LMK Clock output Settings TSW clock = 281.25MHz</vt:lpstr>
      <vt:lpstr>LMK Clock output Settings SYSREF = 9000/320/4 = 7.03125MHz </vt:lpstr>
      <vt:lpstr>TSW14J56 Settings. Load HSDC Pro as shown below. Click on “Create Tones”, then “Send”</vt:lpstr>
      <vt:lpstr>DAC output at SMA J6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DOCSIS EVM   @ 819.2Msps  On trimmed devices</dc:title>
  <dc:creator>a0181823</dc:creator>
  <cp:lastModifiedBy>Chen, Kailyn</cp:lastModifiedBy>
  <cp:revision>297</cp:revision>
  <cp:lastPrinted>2017-11-09T18:18:27Z</cp:lastPrinted>
  <dcterms:created xsi:type="dcterms:W3CDTF">2013-09-24T21:30:14Z</dcterms:created>
  <dcterms:modified xsi:type="dcterms:W3CDTF">2023-07-08T05:08:15Z</dcterms:modified>
</cp:coreProperties>
</file>