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</p:sldMasterIdLst>
  <p:notesMasterIdLst>
    <p:notesMasterId r:id="rId14"/>
  </p:notesMasterIdLst>
  <p:sldIdLst>
    <p:sldId id="450" r:id="rId6"/>
    <p:sldId id="456" r:id="rId7"/>
    <p:sldId id="457" r:id="rId8"/>
    <p:sldId id="452" r:id="rId9"/>
    <p:sldId id="416" r:id="rId10"/>
    <p:sldId id="453" r:id="rId11"/>
    <p:sldId id="455" r:id="rId12"/>
    <p:sldId id="440" r:id="rId13"/>
  </p:sldIdLst>
  <p:sldSz cx="12192000" cy="6858000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5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3838">
          <p15:clr>
            <a:srgbClr val="A4A3A4"/>
          </p15:clr>
        </p15:guide>
        <p15:guide id="7" pos="302">
          <p15:clr>
            <a:srgbClr val="A4A3A4"/>
          </p15:clr>
        </p15:guide>
        <p15:guide id="8" pos="73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E28"/>
    <a:srgbClr val="FFFFFF"/>
    <a:srgbClr val="1F5DA5"/>
    <a:srgbClr val="89939B"/>
    <a:srgbClr val="A9B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517" autoAdjust="0"/>
  </p:normalViewPr>
  <p:slideViewPr>
    <p:cSldViewPr showGuides="1">
      <p:cViewPr varScale="1">
        <p:scale>
          <a:sx n="67" d="100"/>
          <a:sy n="67" d="100"/>
        </p:scale>
        <p:origin x="640" y="44"/>
      </p:cViewPr>
      <p:guideLst>
        <p:guide orient="horz" pos="2160"/>
        <p:guide pos="3840"/>
        <p:guide orient="horz" pos="255"/>
        <p:guide orient="horz" pos="890"/>
        <p:guide orient="horz" pos="1117"/>
        <p:guide orient="horz" pos="3838"/>
        <p:guide pos="302"/>
        <p:guide pos="73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05" y="-58"/>
      </p:cViewPr>
      <p:guideLst>
        <p:guide orient="horz" pos="3132"/>
        <p:guide pos="214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5501C-8865-4934-A3D0-0CCDE9B95C72}" type="datetimeFigureOut">
              <a:rPr lang="fi-FI" smtClean="0"/>
              <a:t>3.3.2023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CC9B0-0007-4159-A230-306AE74ADA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1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" y="0"/>
            <a:ext cx="3061377" cy="504056"/>
          </a:xfrm>
          <a:custGeom>
            <a:avLst/>
            <a:gdLst/>
            <a:ahLst/>
            <a:cxnLst/>
            <a:rect l="l" t="t" r="r" b="b"/>
            <a:pathLst>
              <a:path w="3061377" h="504056">
                <a:moveTo>
                  <a:pt x="0" y="0"/>
                </a:moveTo>
                <a:lnTo>
                  <a:pt x="2207568" y="0"/>
                </a:lnTo>
                <a:lnTo>
                  <a:pt x="2855640" y="0"/>
                </a:lnTo>
                <a:lnTo>
                  <a:pt x="3061377" y="0"/>
                </a:lnTo>
                <a:lnTo>
                  <a:pt x="2629329" y="504056"/>
                </a:lnTo>
                <a:lnTo>
                  <a:pt x="2279576" y="504056"/>
                </a:lnTo>
                <a:lnTo>
                  <a:pt x="2207568" y="504056"/>
                </a:lnTo>
                <a:lnTo>
                  <a:pt x="0" y="50405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8213" y="1773237"/>
            <a:ext cx="9504361" cy="1799779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 dirty="0"/>
              <a:t>Presentation Title briefly formulated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213" y="3716338"/>
            <a:ext cx="9504361" cy="129688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26E12B-9C12-4B66-9ED8-D3DE64550E11}" type="datetime3">
              <a:rPr lang="en-US" smtClean="0"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479425" y="144165"/>
            <a:ext cx="1707538" cy="216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Rectangle 42"/>
          <p:cNvSpPr/>
          <p:nvPr userDrawn="1"/>
        </p:nvSpPr>
        <p:spPr>
          <a:xfrm>
            <a:off x="9912424" y="6426498"/>
            <a:ext cx="2279576" cy="431502"/>
          </a:xfrm>
          <a:custGeom>
            <a:avLst/>
            <a:gdLst/>
            <a:ahLst/>
            <a:cxnLst/>
            <a:rect l="l" t="t" r="r" b="b"/>
            <a:pathLst>
              <a:path w="2279576" h="431502">
                <a:moveTo>
                  <a:pt x="360040" y="0"/>
                </a:moveTo>
                <a:lnTo>
                  <a:pt x="360289" y="299"/>
                </a:lnTo>
                <a:lnTo>
                  <a:pt x="360289" y="0"/>
                </a:lnTo>
                <a:lnTo>
                  <a:pt x="2279576" y="0"/>
                </a:lnTo>
                <a:lnTo>
                  <a:pt x="2279576" y="431502"/>
                </a:lnTo>
                <a:lnTo>
                  <a:pt x="720080" y="431502"/>
                </a:lnTo>
                <a:lnTo>
                  <a:pt x="360289" y="431502"/>
                </a:lnTo>
                <a:lnTo>
                  <a:pt x="0" y="4315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207460" y="5157240"/>
            <a:ext cx="9505114" cy="916115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Speaker Name, position and title</a:t>
            </a:r>
          </a:p>
        </p:txBody>
      </p:sp>
    </p:spTree>
    <p:extLst>
      <p:ext uri="{BB962C8B-B14F-4D97-AF65-F5344CB8AC3E}">
        <p14:creationId xmlns:p14="http://schemas.microsoft.com/office/powerpoint/2010/main" val="104151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10272463" y="6426498"/>
                </a:moveTo>
                <a:lnTo>
                  <a:pt x="9912423" y="6858000"/>
                </a:lnTo>
                <a:lnTo>
                  <a:pt x="10272712" y="6858000"/>
                </a:lnTo>
                <a:lnTo>
                  <a:pt x="10632503" y="6858000"/>
                </a:lnTo>
                <a:lnTo>
                  <a:pt x="12191999" y="6858000"/>
                </a:lnTo>
                <a:lnTo>
                  <a:pt x="12191999" y="6426498"/>
                </a:lnTo>
                <a:lnTo>
                  <a:pt x="10272712" y="6426498"/>
                </a:lnTo>
                <a:lnTo>
                  <a:pt x="10272712" y="6426797"/>
                </a:lnTo>
                <a:close/>
                <a:moveTo>
                  <a:pt x="0" y="0"/>
                </a:moveTo>
                <a:lnTo>
                  <a:pt x="8839868" y="0"/>
                </a:lnTo>
                <a:lnTo>
                  <a:pt x="933636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1"/>
                </a:lnTo>
                <a:lnTo>
                  <a:pt x="5448300" y="6858001"/>
                </a:lnTo>
                <a:lnTo>
                  <a:pt x="5448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0" y="0"/>
            <a:ext cx="8838580" cy="6858000"/>
          </a:xfrm>
          <a:custGeom>
            <a:avLst/>
            <a:gdLst>
              <a:gd name="connsiteX0" fmla="*/ 0 w 8832850"/>
              <a:gd name="connsiteY0" fmla="*/ 6858000 h 6858000"/>
              <a:gd name="connsiteX1" fmla="*/ 3385863 w 8832850"/>
              <a:gd name="connsiteY1" fmla="*/ 0 h 6858000"/>
              <a:gd name="connsiteX2" fmla="*/ 8832850 w 8832850"/>
              <a:gd name="connsiteY2" fmla="*/ 0 h 6858000"/>
              <a:gd name="connsiteX3" fmla="*/ 5446987 w 8832850"/>
              <a:gd name="connsiteY3" fmla="*/ 6858000 h 6858000"/>
              <a:gd name="connsiteX4" fmla="*/ 0 w 8832850"/>
              <a:gd name="connsiteY4" fmla="*/ 6858000 h 6858000"/>
              <a:gd name="connsiteX0" fmla="*/ 5730 w 8838580"/>
              <a:gd name="connsiteY0" fmla="*/ 6858000 h 6858000"/>
              <a:gd name="connsiteX1" fmla="*/ 0 w 8838580"/>
              <a:gd name="connsiteY1" fmla="*/ 0 h 6858000"/>
              <a:gd name="connsiteX2" fmla="*/ 8838580 w 8838580"/>
              <a:gd name="connsiteY2" fmla="*/ 0 h 6858000"/>
              <a:gd name="connsiteX3" fmla="*/ 5452717 w 8838580"/>
              <a:gd name="connsiteY3" fmla="*/ 6858000 h 6858000"/>
              <a:gd name="connsiteX4" fmla="*/ 5730 w 88385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8580" h="6858000">
                <a:moveTo>
                  <a:pt x="5730" y="6858000"/>
                </a:moveTo>
                <a:lnTo>
                  <a:pt x="0" y="0"/>
                </a:lnTo>
                <a:lnTo>
                  <a:pt x="8838580" y="0"/>
                </a:lnTo>
                <a:lnTo>
                  <a:pt x="5452717" y="6858000"/>
                </a:lnTo>
                <a:lnTo>
                  <a:pt x="5730" y="6858000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</p:spPr>
        <p:txBody>
          <a:bodyPr lIns="486000" rIns="2880000" bIns="5446800"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6567-82A4-470C-818A-370A2DEFDD32}" type="datetime3">
              <a:rPr lang="en-US" smtClean="0"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1773238"/>
            <a:ext cx="5472113" cy="43195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10272463" y="6426498"/>
                </a:moveTo>
                <a:lnTo>
                  <a:pt x="9912423" y="6858000"/>
                </a:lnTo>
                <a:lnTo>
                  <a:pt x="10272712" y="6858000"/>
                </a:lnTo>
                <a:lnTo>
                  <a:pt x="10632503" y="6858000"/>
                </a:lnTo>
                <a:lnTo>
                  <a:pt x="12191999" y="6858000"/>
                </a:lnTo>
                <a:lnTo>
                  <a:pt x="12191999" y="6426498"/>
                </a:lnTo>
                <a:lnTo>
                  <a:pt x="10272712" y="6426498"/>
                </a:lnTo>
                <a:lnTo>
                  <a:pt x="10272712" y="6426797"/>
                </a:lnTo>
                <a:close/>
                <a:moveTo>
                  <a:pt x="0" y="0"/>
                </a:moveTo>
                <a:lnTo>
                  <a:pt x="8839868" y="0"/>
                </a:lnTo>
                <a:lnTo>
                  <a:pt x="933636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1"/>
                </a:lnTo>
                <a:lnTo>
                  <a:pt x="5448300" y="6858001"/>
                </a:lnTo>
                <a:lnTo>
                  <a:pt x="5448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0" y="0"/>
            <a:ext cx="8838580" cy="6858000"/>
          </a:xfrm>
          <a:custGeom>
            <a:avLst/>
            <a:gdLst>
              <a:gd name="connsiteX0" fmla="*/ 0 w 8832850"/>
              <a:gd name="connsiteY0" fmla="*/ 6858000 h 6858000"/>
              <a:gd name="connsiteX1" fmla="*/ 3385863 w 8832850"/>
              <a:gd name="connsiteY1" fmla="*/ 0 h 6858000"/>
              <a:gd name="connsiteX2" fmla="*/ 8832850 w 8832850"/>
              <a:gd name="connsiteY2" fmla="*/ 0 h 6858000"/>
              <a:gd name="connsiteX3" fmla="*/ 5446987 w 8832850"/>
              <a:gd name="connsiteY3" fmla="*/ 6858000 h 6858000"/>
              <a:gd name="connsiteX4" fmla="*/ 0 w 8832850"/>
              <a:gd name="connsiteY4" fmla="*/ 6858000 h 6858000"/>
              <a:gd name="connsiteX0" fmla="*/ 5730 w 8838580"/>
              <a:gd name="connsiteY0" fmla="*/ 6858000 h 6858000"/>
              <a:gd name="connsiteX1" fmla="*/ 0 w 8838580"/>
              <a:gd name="connsiteY1" fmla="*/ 0 h 6858000"/>
              <a:gd name="connsiteX2" fmla="*/ 8838580 w 8838580"/>
              <a:gd name="connsiteY2" fmla="*/ 0 h 6858000"/>
              <a:gd name="connsiteX3" fmla="*/ 5452717 w 8838580"/>
              <a:gd name="connsiteY3" fmla="*/ 6858000 h 6858000"/>
              <a:gd name="connsiteX4" fmla="*/ 5730 w 88385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8580" h="6858000">
                <a:moveTo>
                  <a:pt x="5730" y="6858000"/>
                </a:moveTo>
                <a:lnTo>
                  <a:pt x="0" y="0"/>
                </a:lnTo>
                <a:lnTo>
                  <a:pt x="8838580" y="0"/>
                </a:lnTo>
                <a:lnTo>
                  <a:pt x="5452717" y="6858000"/>
                </a:lnTo>
                <a:lnTo>
                  <a:pt x="5730" y="6858000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</p:spPr>
        <p:txBody>
          <a:bodyPr lIns="486000" rIns="2880000" bIns="328680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5616575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9425" y="3717040"/>
            <a:ext cx="5616575" cy="237578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17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10272463" y="6426498"/>
                </a:moveTo>
                <a:lnTo>
                  <a:pt x="9912423" y="6858000"/>
                </a:lnTo>
                <a:lnTo>
                  <a:pt x="10272712" y="6858000"/>
                </a:lnTo>
                <a:lnTo>
                  <a:pt x="10632503" y="6858000"/>
                </a:lnTo>
                <a:lnTo>
                  <a:pt x="12191999" y="6858000"/>
                </a:lnTo>
                <a:lnTo>
                  <a:pt x="12191999" y="6426498"/>
                </a:lnTo>
                <a:lnTo>
                  <a:pt x="10272712" y="6426498"/>
                </a:lnTo>
                <a:lnTo>
                  <a:pt x="10272712" y="6426797"/>
                </a:lnTo>
                <a:close/>
                <a:moveTo>
                  <a:pt x="0" y="0"/>
                </a:moveTo>
                <a:lnTo>
                  <a:pt x="8839868" y="0"/>
                </a:lnTo>
                <a:lnTo>
                  <a:pt x="933636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1"/>
                </a:lnTo>
                <a:lnTo>
                  <a:pt x="5448300" y="6858001"/>
                </a:lnTo>
                <a:lnTo>
                  <a:pt x="5448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0" y="0"/>
            <a:ext cx="8838580" cy="6858000"/>
          </a:xfrm>
          <a:custGeom>
            <a:avLst/>
            <a:gdLst>
              <a:gd name="connsiteX0" fmla="*/ 0 w 8832850"/>
              <a:gd name="connsiteY0" fmla="*/ 6858000 h 6858000"/>
              <a:gd name="connsiteX1" fmla="*/ 3385863 w 8832850"/>
              <a:gd name="connsiteY1" fmla="*/ 0 h 6858000"/>
              <a:gd name="connsiteX2" fmla="*/ 8832850 w 8832850"/>
              <a:gd name="connsiteY2" fmla="*/ 0 h 6858000"/>
              <a:gd name="connsiteX3" fmla="*/ 5446987 w 8832850"/>
              <a:gd name="connsiteY3" fmla="*/ 6858000 h 6858000"/>
              <a:gd name="connsiteX4" fmla="*/ 0 w 8832850"/>
              <a:gd name="connsiteY4" fmla="*/ 6858000 h 6858000"/>
              <a:gd name="connsiteX0" fmla="*/ 5730 w 8838580"/>
              <a:gd name="connsiteY0" fmla="*/ 6858000 h 6858000"/>
              <a:gd name="connsiteX1" fmla="*/ 0 w 8838580"/>
              <a:gd name="connsiteY1" fmla="*/ 0 h 6858000"/>
              <a:gd name="connsiteX2" fmla="*/ 8838580 w 8838580"/>
              <a:gd name="connsiteY2" fmla="*/ 0 h 6858000"/>
              <a:gd name="connsiteX3" fmla="*/ 5452717 w 8838580"/>
              <a:gd name="connsiteY3" fmla="*/ 6858000 h 6858000"/>
              <a:gd name="connsiteX4" fmla="*/ 5730 w 88385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8580" h="6858000">
                <a:moveTo>
                  <a:pt x="5730" y="6858000"/>
                </a:moveTo>
                <a:lnTo>
                  <a:pt x="0" y="0"/>
                </a:lnTo>
                <a:lnTo>
                  <a:pt x="8838580" y="0"/>
                </a:lnTo>
                <a:lnTo>
                  <a:pt x="5452717" y="6858000"/>
                </a:lnTo>
                <a:lnTo>
                  <a:pt x="5730" y="6858000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</p:spPr>
        <p:txBody>
          <a:bodyPr lIns="486000" rIns="2880000" bIns="544680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9425" y="1773238"/>
            <a:ext cx="5616575" cy="43195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335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73239"/>
            <a:ext cx="5472559" cy="431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5" y="1773239"/>
            <a:ext cx="5472559" cy="431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0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1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73239"/>
            <a:ext cx="3528343" cy="431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5801" y="1773239"/>
            <a:ext cx="3600400" cy="431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151784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040216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8184281" y="1773239"/>
            <a:ext cx="3528499" cy="431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9426" y="1773237"/>
            <a:ext cx="5472558" cy="5756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6" y="2505075"/>
            <a:ext cx="5472558" cy="3587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0015" y="1773237"/>
            <a:ext cx="5472559" cy="5756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492895"/>
            <a:ext cx="5472559" cy="3599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83108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5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9426" y="1773237"/>
            <a:ext cx="3528342" cy="5756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6" y="2505075"/>
            <a:ext cx="3528342" cy="3587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95800" y="1773237"/>
            <a:ext cx="3600400" cy="5756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95801" y="2492895"/>
            <a:ext cx="3600400" cy="3599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84232" y="1773237"/>
            <a:ext cx="3528343" cy="5756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8184232" y="2505075"/>
            <a:ext cx="3528343" cy="3587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151784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040216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9426" y="1773237"/>
            <a:ext cx="3528342" cy="5756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6" y="2505075"/>
            <a:ext cx="3528342" cy="3587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95799" y="1773237"/>
            <a:ext cx="7416775" cy="5756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95801" y="2492895"/>
            <a:ext cx="7416774" cy="3599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151784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13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448300" y="0"/>
            <a:ext cx="6743700" cy="6858001"/>
          </a:xfrm>
          <a:custGeom>
            <a:avLst/>
            <a:gdLst/>
            <a:ahLst/>
            <a:cxnLst/>
            <a:rect l="l" t="t" r="r" b="b"/>
            <a:pathLst>
              <a:path w="6743700" h="6858001">
                <a:moveTo>
                  <a:pt x="4824163" y="6426498"/>
                </a:moveTo>
                <a:lnTo>
                  <a:pt x="4464123" y="6858000"/>
                </a:lnTo>
                <a:lnTo>
                  <a:pt x="4824412" y="6858000"/>
                </a:lnTo>
                <a:lnTo>
                  <a:pt x="5184203" y="6858000"/>
                </a:lnTo>
                <a:lnTo>
                  <a:pt x="6743699" y="6858000"/>
                </a:lnTo>
                <a:lnTo>
                  <a:pt x="6743699" y="6426498"/>
                </a:lnTo>
                <a:lnTo>
                  <a:pt x="4824412" y="6426498"/>
                </a:lnTo>
                <a:lnTo>
                  <a:pt x="4824412" y="6426797"/>
                </a:lnTo>
                <a:close/>
                <a:moveTo>
                  <a:pt x="3391568" y="0"/>
                </a:moveTo>
                <a:lnTo>
                  <a:pt x="6743700" y="0"/>
                </a:lnTo>
                <a:lnTo>
                  <a:pt x="6743700" y="6858000"/>
                </a:lnTo>
                <a:lnTo>
                  <a:pt x="6743700" y="6858001"/>
                </a:lnTo>
                <a:lnTo>
                  <a:pt x="0" y="6858001"/>
                </a:lnTo>
                <a:lnTo>
                  <a:pt x="0" y="6852776"/>
                </a:lnTo>
                <a:lnTo>
                  <a:pt x="2283" y="685739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04813"/>
            <a:ext cx="5472559" cy="10079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73239"/>
            <a:ext cx="5472559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448300" y="1773238"/>
            <a:ext cx="6743700" cy="5084763"/>
          </a:xfrm>
          <a:custGeom>
            <a:avLst/>
            <a:gdLst/>
            <a:ahLst/>
            <a:cxnLst/>
            <a:rect l="l" t="t" r="r" b="b"/>
            <a:pathLst>
              <a:path w="6743700" h="5084763">
                <a:moveTo>
                  <a:pt x="4824163" y="4653260"/>
                </a:moveTo>
                <a:lnTo>
                  <a:pt x="4464123" y="5084762"/>
                </a:lnTo>
                <a:lnTo>
                  <a:pt x="4824412" y="5084762"/>
                </a:lnTo>
                <a:lnTo>
                  <a:pt x="5184203" y="5084762"/>
                </a:lnTo>
                <a:lnTo>
                  <a:pt x="6743699" y="5084762"/>
                </a:lnTo>
                <a:lnTo>
                  <a:pt x="6743699" y="4653260"/>
                </a:lnTo>
                <a:lnTo>
                  <a:pt x="4824412" y="4653260"/>
                </a:lnTo>
                <a:lnTo>
                  <a:pt x="4824412" y="4653559"/>
                </a:lnTo>
                <a:close/>
                <a:moveTo>
                  <a:pt x="2515141" y="0"/>
                </a:moveTo>
                <a:lnTo>
                  <a:pt x="6743700" y="0"/>
                </a:lnTo>
                <a:lnTo>
                  <a:pt x="6743700" y="5084762"/>
                </a:lnTo>
                <a:lnTo>
                  <a:pt x="6743700" y="5084763"/>
                </a:lnTo>
                <a:lnTo>
                  <a:pt x="0" y="5084763"/>
                </a:lnTo>
                <a:lnTo>
                  <a:pt x="0" y="5079538"/>
                </a:lnTo>
                <a:lnTo>
                  <a:pt x="2283" y="508415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73239"/>
            <a:ext cx="5472559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5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" y="0"/>
            <a:ext cx="3061377" cy="504056"/>
          </a:xfrm>
          <a:custGeom>
            <a:avLst/>
            <a:gdLst/>
            <a:ahLst/>
            <a:cxnLst/>
            <a:rect l="l" t="t" r="r" b="b"/>
            <a:pathLst>
              <a:path w="3061377" h="504056">
                <a:moveTo>
                  <a:pt x="0" y="0"/>
                </a:moveTo>
                <a:lnTo>
                  <a:pt x="2207568" y="0"/>
                </a:lnTo>
                <a:lnTo>
                  <a:pt x="2855640" y="0"/>
                </a:lnTo>
                <a:lnTo>
                  <a:pt x="3061377" y="0"/>
                </a:lnTo>
                <a:lnTo>
                  <a:pt x="2629329" y="504056"/>
                </a:lnTo>
                <a:lnTo>
                  <a:pt x="2279576" y="504056"/>
                </a:lnTo>
                <a:lnTo>
                  <a:pt x="2207568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8213" y="1773237"/>
            <a:ext cx="9504361" cy="1799779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briefly formulated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213" y="3716338"/>
            <a:ext cx="9504361" cy="132543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17BBE1-3E95-495C-A876-FD895ACF6708}" type="datetime3">
              <a:rPr lang="en-US" smtClean="0"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479425" y="144165"/>
            <a:ext cx="1707538" cy="216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Rectangle 42"/>
          <p:cNvSpPr/>
          <p:nvPr userDrawn="1"/>
        </p:nvSpPr>
        <p:spPr>
          <a:xfrm>
            <a:off x="9912424" y="6426498"/>
            <a:ext cx="2279576" cy="431502"/>
          </a:xfrm>
          <a:custGeom>
            <a:avLst/>
            <a:gdLst/>
            <a:ahLst/>
            <a:cxnLst/>
            <a:rect l="l" t="t" r="r" b="b"/>
            <a:pathLst>
              <a:path w="2279576" h="431502">
                <a:moveTo>
                  <a:pt x="360040" y="0"/>
                </a:moveTo>
                <a:lnTo>
                  <a:pt x="360289" y="299"/>
                </a:lnTo>
                <a:lnTo>
                  <a:pt x="360289" y="0"/>
                </a:lnTo>
                <a:lnTo>
                  <a:pt x="2279576" y="0"/>
                </a:lnTo>
                <a:lnTo>
                  <a:pt x="2279576" y="431502"/>
                </a:lnTo>
                <a:lnTo>
                  <a:pt x="720080" y="431502"/>
                </a:lnTo>
                <a:lnTo>
                  <a:pt x="360289" y="431502"/>
                </a:lnTo>
                <a:lnTo>
                  <a:pt x="0" y="4315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207460" y="5157240"/>
            <a:ext cx="9505114" cy="916115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Speaker Name, position and title</a:t>
            </a:r>
          </a:p>
        </p:txBody>
      </p:sp>
    </p:spTree>
    <p:extLst>
      <p:ext uri="{BB962C8B-B14F-4D97-AF65-F5344CB8AC3E}">
        <p14:creationId xmlns:p14="http://schemas.microsoft.com/office/powerpoint/2010/main" val="314566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773238"/>
            <a:ext cx="12192000" cy="5084763"/>
          </a:xfrm>
          <a:custGeom>
            <a:avLst/>
            <a:gdLst/>
            <a:ahLst/>
            <a:cxnLst/>
            <a:rect l="l" t="t" r="r" b="b"/>
            <a:pathLst>
              <a:path w="12192000" h="5084763">
                <a:moveTo>
                  <a:pt x="10272463" y="4653260"/>
                </a:moveTo>
                <a:lnTo>
                  <a:pt x="9912423" y="5084762"/>
                </a:lnTo>
                <a:lnTo>
                  <a:pt x="10272712" y="5084762"/>
                </a:lnTo>
                <a:lnTo>
                  <a:pt x="10632503" y="5084762"/>
                </a:lnTo>
                <a:lnTo>
                  <a:pt x="12191999" y="5084762"/>
                </a:lnTo>
                <a:lnTo>
                  <a:pt x="12191999" y="4653260"/>
                </a:lnTo>
                <a:lnTo>
                  <a:pt x="10272712" y="4653260"/>
                </a:lnTo>
                <a:lnTo>
                  <a:pt x="10272712" y="4653559"/>
                </a:lnTo>
                <a:close/>
                <a:moveTo>
                  <a:pt x="7104112" y="0"/>
                </a:moveTo>
                <a:lnTo>
                  <a:pt x="7963441" y="0"/>
                </a:lnTo>
                <a:lnTo>
                  <a:pt x="8544272" y="0"/>
                </a:lnTo>
                <a:lnTo>
                  <a:pt x="12192000" y="0"/>
                </a:lnTo>
                <a:lnTo>
                  <a:pt x="12192000" y="5084762"/>
                </a:lnTo>
                <a:lnTo>
                  <a:pt x="12192000" y="5084763"/>
                </a:lnTo>
                <a:lnTo>
                  <a:pt x="5448300" y="5084763"/>
                </a:lnTo>
                <a:lnTo>
                  <a:pt x="5448300" y="5084762"/>
                </a:lnTo>
                <a:lnTo>
                  <a:pt x="5069066" y="4319587"/>
                </a:lnTo>
                <a:lnTo>
                  <a:pt x="0" y="4319587"/>
                </a:lnTo>
                <a:lnTo>
                  <a:pt x="0" y="2087562"/>
                </a:lnTo>
                <a:lnTo>
                  <a:pt x="3962837" y="2087562"/>
                </a:lnTo>
                <a:lnTo>
                  <a:pt x="6096000" y="2087562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73239"/>
            <a:ext cx="5472559" cy="16557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2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picture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773238"/>
            <a:ext cx="12192000" cy="5084763"/>
          </a:xfrm>
          <a:custGeom>
            <a:avLst/>
            <a:gdLst/>
            <a:ahLst/>
            <a:cxnLst/>
            <a:rect l="l" t="t" r="r" b="b"/>
            <a:pathLst>
              <a:path w="12192000" h="5084763">
                <a:moveTo>
                  <a:pt x="10272463" y="4653260"/>
                </a:moveTo>
                <a:lnTo>
                  <a:pt x="9912423" y="5084762"/>
                </a:lnTo>
                <a:lnTo>
                  <a:pt x="10272712" y="5084762"/>
                </a:lnTo>
                <a:lnTo>
                  <a:pt x="10632503" y="5084762"/>
                </a:lnTo>
                <a:lnTo>
                  <a:pt x="12191999" y="5084762"/>
                </a:lnTo>
                <a:lnTo>
                  <a:pt x="12191999" y="4653260"/>
                </a:lnTo>
                <a:lnTo>
                  <a:pt x="10272712" y="4653260"/>
                </a:lnTo>
                <a:lnTo>
                  <a:pt x="10272712" y="4653559"/>
                </a:lnTo>
                <a:close/>
                <a:moveTo>
                  <a:pt x="0" y="0"/>
                </a:moveTo>
                <a:lnTo>
                  <a:pt x="4842678" y="0"/>
                </a:lnTo>
                <a:lnTo>
                  <a:pt x="6088313" y="2580164"/>
                </a:lnTo>
                <a:lnTo>
                  <a:pt x="6096000" y="2580164"/>
                </a:lnTo>
                <a:lnTo>
                  <a:pt x="6096000" y="2592387"/>
                </a:lnTo>
                <a:lnTo>
                  <a:pt x="12192000" y="2592387"/>
                </a:lnTo>
                <a:lnTo>
                  <a:pt x="12192000" y="5084763"/>
                </a:lnTo>
                <a:lnTo>
                  <a:pt x="0" y="508476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0016" y="1773239"/>
            <a:ext cx="5472559" cy="22318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3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575650" y="1773238"/>
            <a:ext cx="8616350" cy="5084763"/>
          </a:xfrm>
          <a:custGeom>
            <a:avLst/>
            <a:gdLst/>
            <a:ahLst/>
            <a:cxnLst/>
            <a:rect l="l" t="t" r="r" b="b"/>
            <a:pathLst>
              <a:path w="8616350" h="5084763">
                <a:moveTo>
                  <a:pt x="2515141" y="0"/>
                </a:moveTo>
                <a:lnTo>
                  <a:pt x="3744520" y="0"/>
                </a:lnTo>
                <a:lnTo>
                  <a:pt x="6743700" y="0"/>
                </a:lnTo>
                <a:lnTo>
                  <a:pt x="8616350" y="0"/>
                </a:lnTo>
                <a:lnTo>
                  <a:pt x="8616350" y="5084762"/>
                </a:lnTo>
                <a:lnTo>
                  <a:pt x="8616349" y="5084762"/>
                </a:lnTo>
                <a:lnTo>
                  <a:pt x="8616349" y="4653260"/>
                </a:lnTo>
                <a:lnTo>
                  <a:pt x="6697062" y="4653260"/>
                </a:lnTo>
                <a:lnTo>
                  <a:pt x="6697062" y="4653559"/>
                </a:lnTo>
                <a:lnTo>
                  <a:pt x="6696813" y="4653260"/>
                </a:lnTo>
                <a:lnTo>
                  <a:pt x="6336773" y="5084762"/>
                </a:lnTo>
                <a:lnTo>
                  <a:pt x="6697062" y="5084762"/>
                </a:lnTo>
                <a:lnTo>
                  <a:pt x="6743700" y="5084762"/>
                </a:lnTo>
                <a:lnTo>
                  <a:pt x="6743700" y="5084763"/>
                </a:lnTo>
                <a:lnTo>
                  <a:pt x="0" y="5084763"/>
                </a:lnTo>
                <a:lnTo>
                  <a:pt x="0" y="5079538"/>
                </a:lnTo>
                <a:lnTo>
                  <a:pt x="2283" y="508415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73239"/>
            <a:ext cx="5472559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5801" y="1773239"/>
            <a:ext cx="7416774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B16-DA22-450B-8C57-2B85862BACF9}" type="datetime3">
              <a:rPr lang="en-US" smtClean="0"/>
              <a:t>3 March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773238"/>
            <a:ext cx="4800600" cy="5084762"/>
          </a:xfrm>
          <a:custGeom>
            <a:avLst/>
            <a:gdLst/>
            <a:ahLst/>
            <a:cxnLst/>
            <a:rect l="l" t="t" r="r" b="b"/>
            <a:pathLst>
              <a:path w="4800600" h="5084762">
                <a:moveTo>
                  <a:pt x="4800600" y="5083035"/>
                </a:moveTo>
                <a:lnTo>
                  <a:pt x="4800600" y="5084762"/>
                </a:lnTo>
                <a:lnTo>
                  <a:pt x="4799744" y="5084762"/>
                </a:lnTo>
                <a:close/>
                <a:moveTo>
                  <a:pt x="0" y="0"/>
                </a:moveTo>
                <a:lnTo>
                  <a:pt x="2279650" y="0"/>
                </a:lnTo>
                <a:lnTo>
                  <a:pt x="4799744" y="5084762"/>
                </a:lnTo>
                <a:lnTo>
                  <a:pt x="0" y="5084762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2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417420" y="1773238"/>
            <a:ext cx="4774580" cy="5084763"/>
          </a:xfrm>
          <a:custGeom>
            <a:avLst/>
            <a:gdLst/>
            <a:ahLst/>
            <a:cxnLst/>
            <a:rect l="l" t="t" r="r" b="b"/>
            <a:pathLst>
              <a:path w="4774580" h="5084763">
                <a:moveTo>
                  <a:pt x="2515141" y="0"/>
                </a:moveTo>
                <a:lnTo>
                  <a:pt x="4774580" y="0"/>
                </a:lnTo>
                <a:lnTo>
                  <a:pt x="4774580" y="4712685"/>
                </a:lnTo>
                <a:lnTo>
                  <a:pt x="4774579" y="4712686"/>
                </a:lnTo>
                <a:lnTo>
                  <a:pt x="4774579" y="4653260"/>
                </a:lnTo>
                <a:lnTo>
                  <a:pt x="2855292" y="4653260"/>
                </a:lnTo>
                <a:lnTo>
                  <a:pt x="2855292" y="4653559"/>
                </a:lnTo>
                <a:lnTo>
                  <a:pt x="2855043" y="4653260"/>
                </a:lnTo>
                <a:lnTo>
                  <a:pt x="2495003" y="5084762"/>
                </a:lnTo>
                <a:lnTo>
                  <a:pt x="2855292" y="5084762"/>
                </a:lnTo>
                <a:lnTo>
                  <a:pt x="3215083" y="5084762"/>
                </a:lnTo>
                <a:lnTo>
                  <a:pt x="4464123" y="5084762"/>
                </a:lnTo>
                <a:lnTo>
                  <a:pt x="4774579" y="5084762"/>
                </a:lnTo>
                <a:lnTo>
                  <a:pt x="4774580" y="5084762"/>
                </a:lnTo>
                <a:lnTo>
                  <a:pt x="4774580" y="5084763"/>
                </a:lnTo>
                <a:lnTo>
                  <a:pt x="0" y="5084763"/>
                </a:lnTo>
                <a:lnTo>
                  <a:pt x="0" y="5079538"/>
                </a:lnTo>
                <a:lnTo>
                  <a:pt x="2283" y="508415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73239"/>
            <a:ext cx="7416825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1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0" y="233"/>
            <a:ext cx="6096000" cy="404580"/>
          </a:xfrm>
          <a:custGeom>
            <a:avLst/>
            <a:gdLst>
              <a:gd name="connsiteX0" fmla="*/ 0 w 6096000"/>
              <a:gd name="connsiteY0" fmla="*/ 0 h 404580"/>
              <a:gd name="connsiteX1" fmla="*/ 6096000 w 6096000"/>
              <a:gd name="connsiteY1" fmla="*/ 0 h 404580"/>
              <a:gd name="connsiteX2" fmla="*/ 6096000 w 6096000"/>
              <a:gd name="connsiteY2" fmla="*/ 404580 h 404580"/>
              <a:gd name="connsiteX3" fmla="*/ 0 w 6096000"/>
              <a:gd name="connsiteY3" fmla="*/ 404580 h 404580"/>
              <a:gd name="connsiteX4" fmla="*/ 0 w 6096000"/>
              <a:gd name="connsiteY4" fmla="*/ 0 h 404580"/>
              <a:gd name="connsiteX0" fmla="*/ 0 w 6096000"/>
              <a:gd name="connsiteY0" fmla="*/ 0 h 404580"/>
              <a:gd name="connsiteX1" fmla="*/ 6096000 w 6096000"/>
              <a:gd name="connsiteY1" fmla="*/ 0 h 404580"/>
              <a:gd name="connsiteX2" fmla="*/ 5762172 w 6096000"/>
              <a:gd name="connsiteY2" fmla="*/ 404580 h 404580"/>
              <a:gd name="connsiteX3" fmla="*/ 0 w 6096000"/>
              <a:gd name="connsiteY3" fmla="*/ 404580 h 404580"/>
              <a:gd name="connsiteX4" fmla="*/ 0 w 6096000"/>
              <a:gd name="connsiteY4" fmla="*/ 0 h 40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04580">
                <a:moveTo>
                  <a:pt x="0" y="0"/>
                </a:moveTo>
                <a:lnTo>
                  <a:pt x="6096000" y="0"/>
                </a:lnTo>
                <a:lnTo>
                  <a:pt x="5762172" y="404580"/>
                </a:lnTo>
                <a:lnTo>
                  <a:pt x="0" y="4045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lIns="486000" tIns="36000" rIns="36000" bIns="36000" anchor="ctr" anchorCtr="0"/>
          <a:lstStyle>
            <a:lvl1pPr marL="0" indent="0">
              <a:lnSpc>
                <a:spcPct val="100000"/>
              </a:lnSpc>
              <a:buNone/>
              <a:defRPr sz="1400" b="1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6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359696" y="0"/>
            <a:ext cx="8832304" cy="6858001"/>
          </a:xfrm>
          <a:custGeom>
            <a:avLst/>
            <a:gdLst/>
            <a:ahLst/>
            <a:cxnLst/>
            <a:rect l="l" t="t" r="r" b="b"/>
            <a:pathLst>
              <a:path w="8832304" h="6858001">
                <a:moveTo>
                  <a:pt x="3391568" y="0"/>
                </a:moveTo>
                <a:lnTo>
                  <a:pt x="4242449" y="0"/>
                </a:lnTo>
                <a:lnTo>
                  <a:pt x="6743700" y="0"/>
                </a:lnTo>
                <a:lnTo>
                  <a:pt x="8832304" y="0"/>
                </a:lnTo>
                <a:lnTo>
                  <a:pt x="8832304" y="6426498"/>
                </a:lnTo>
                <a:lnTo>
                  <a:pt x="8832303" y="6426498"/>
                </a:lnTo>
                <a:lnTo>
                  <a:pt x="8203137" y="6426498"/>
                </a:lnTo>
                <a:lnTo>
                  <a:pt x="8202888" y="6426498"/>
                </a:lnTo>
                <a:lnTo>
                  <a:pt x="6913016" y="6426498"/>
                </a:lnTo>
                <a:lnTo>
                  <a:pt x="6913016" y="6426797"/>
                </a:lnTo>
                <a:lnTo>
                  <a:pt x="6912767" y="6426498"/>
                </a:lnTo>
                <a:lnTo>
                  <a:pt x="6552727" y="6858000"/>
                </a:lnTo>
                <a:lnTo>
                  <a:pt x="6743700" y="6858000"/>
                </a:lnTo>
                <a:lnTo>
                  <a:pt x="6743700" y="6858001"/>
                </a:lnTo>
                <a:lnTo>
                  <a:pt x="0" y="6858001"/>
                </a:lnTo>
                <a:lnTo>
                  <a:pt x="0" y="6852776"/>
                </a:lnTo>
                <a:lnTo>
                  <a:pt x="2283" y="685739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9425" y="764705"/>
            <a:ext cx="4968875" cy="3096096"/>
          </a:xfrm>
        </p:spPr>
        <p:txBody>
          <a:bodyPr/>
          <a:lstStyle>
            <a:lvl1pPr>
              <a:lnSpc>
                <a:spcPct val="130000"/>
              </a:lnSpc>
              <a:defRPr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None/>
              <a:defRPr sz="12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479426" y="406401"/>
            <a:ext cx="330008" cy="286295"/>
          </a:xfrm>
          <a:custGeom>
            <a:avLst/>
            <a:gdLst>
              <a:gd name="T0" fmla="*/ 1384 w 1607"/>
              <a:gd name="T1" fmla="*/ 56 h 1394"/>
              <a:gd name="T2" fmla="*/ 1240 w 1607"/>
              <a:gd name="T3" fmla="*/ 139 h 1394"/>
              <a:gd name="T4" fmla="*/ 1144 w 1607"/>
              <a:gd name="T5" fmla="*/ 219 h 1394"/>
              <a:gd name="T6" fmla="*/ 1052 w 1607"/>
              <a:gd name="T7" fmla="*/ 323 h 1394"/>
              <a:gd name="T8" fmla="*/ 988 w 1607"/>
              <a:gd name="T9" fmla="*/ 426 h 1394"/>
              <a:gd name="T10" fmla="*/ 919 w 1607"/>
              <a:gd name="T11" fmla="*/ 607 h 1394"/>
              <a:gd name="T12" fmla="*/ 890 w 1607"/>
              <a:gd name="T13" fmla="*/ 789 h 1394"/>
              <a:gd name="T14" fmla="*/ 894 w 1607"/>
              <a:gd name="T15" fmla="*/ 974 h 1394"/>
              <a:gd name="T16" fmla="*/ 920 w 1607"/>
              <a:gd name="T17" fmla="*/ 1095 h 1394"/>
              <a:gd name="T18" fmla="*/ 965 w 1607"/>
              <a:gd name="T19" fmla="*/ 1200 h 1394"/>
              <a:gd name="T20" fmla="*/ 1030 w 1607"/>
              <a:gd name="T21" fmla="*/ 1290 h 1394"/>
              <a:gd name="T22" fmla="*/ 1109 w 1607"/>
              <a:gd name="T23" fmla="*/ 1353 h 1394"/>
              <a:gd name="T24" fmla="*/ 1183 w 1607"/>
              <a:gd name="T25" fmla="*/ 1383 h 1394"/>
              <a:gd name="T26" fmla="*/ 1303 w 1607"/>
              <a:gd name="T27" fmla="*/ 1393 h 1394"/>
              <a:gd name="T28" fmla="*/ 1386 w 1607"/>
              <a:gd name="T29" fmla="*/ 1378 h 1394"/>
              <a:gd name="T30" fmla="*/ 1471 w 1607"/>
              <a:gd name="T31" fmla="*/ 1336 h 1394"/>
              <a:gd name="T32" fmla="*/ 1542 w 1607"/>
              <a:gd name="T33" fmla="*/ 1271 h 1394"/>
              <a:gd name="T34" fmla="*/ 1581 w 1607"/>
              <a:gd name="T35" fmla="*/ 1198 h 1394"/>
              <a:gd name="T36" fmla="*/ 1602 w 1607"/>
              <a:gd name="T37" fmla="*/ 1110 h 1394"/>
              <a:gd name="T38" fmla="*/ 1603 w 1607"/>
              <a:gd name="T39" fmla="*/ 999 h 1394"/>
              <a:gd name="T40" fmla="*/ 1581 w 1607"/>
              <a:gd name="T41" fmla="*/ 909 h 1394"/>
              <a:gd name="T42" fmla="*/ 1534 w 1607"/>
              <a:gd name="T43" fmla="*/ 833 h 1394"/>
              <a:gd name="T44" fmla="*/ 1469 w 1607"/>
              <a:gd name="T45" fmla="*/ 773 h 1394"/>
              <a:gd name="T46" fmla="*/ 1387 w 1607"/>
              <a:gd name="T47" fmla="*/ 733 h 1394"/>
              <a:gd name="T48" fmla="*/ 1303 w 1607"/>
              <a:gd name="T49" fmla="*/ 672 h 1394"/>
              <a:gd name="T50" fmla="*/ 1308 w 1607"/>
              <a:gd name="T51" fmla="*/ 513 h 1394"/>
              <a:gd name="T52" fmla="*/ 1333 w 1607"/>
              <a:gd name="T53" fmla="*/ 382 h 1394"/>
              <a:gd name="T54" fmla="*/ 1386 w 1607"/>
              <a:gd name="T55" fmla="*/ 273 h 1394"/>
              <a:gd name="T56" fmla="*/ 1475 w 1607"/>
              <a:gd name="T57" fmla="*/ 163 h 1394"/>
              <a:gd name="T58" fmla="*/ 608 w 1607"/>
              <a:gd name="T59" fmla="*/ 12 h 1394"/>
              <a:gd name="T60" fmla="*/ 432 w 1607"/>
              <a:gd name="T61" fmla="*/ 90 h 1394"/>
              <a:gd name="T62" fmla="*/ 325 w 1607"/>
              <a:gd name="T63" fmla="*/ 161 h 1394"/>
              <a:gd name="T64" fmla="*/ 222 w 1607"/>
              <a:gd name="T65" fmla="*/ 255 h 1394"/>
              <a:gd name="T66" fmla="*/ 146 w 1607"/>
              <a:gd name="T67" fmla="*/ 352 h 1394"/>
              <a:gd name="T68" fmla="*/ 79 w 1607"/>
              <a:gd name="T69" fmla="*/ 474 h 1394"/>
              <a:gd name="T70" fmla="*/ 24 w 1607"/>
              <a:gd name="T71" fmla="*/ 642 h 1394"/>
              <a:gd name="T72" fmla="*/ 0 w 1607"/>
              <a:gd name="T73" fmla="*/ 867 h 1394"/>
              <a:gd name="T74" fmla="*/ 11 w 1607"/>
              <a:gd name="T75" fmla="*/ 999 h 1394"/>
              <a:gd name="T76" fmla="*/ 45 w 1607"/>
              <a:gd name="T77" fmla="*/ 1127 h 1394"/>
              <a:gd name="T78" fmla="*/ 103 w 1607"/>
              <a:gd name="T79" fmla="*/ 1239 h 1394"/>
              <a:gd name="T80" fmla="*/ 174 w 1607"/>
              <a:gd name="T81" fmla="*/ 1319 h 1394"/>
              <a:gd name="T82" fmla="*/ 249 w 1607"/>
              <a:gd name="T83" fmla="*/ 1366 h 1394"/>
              <a:gd name="T84" fmla="*/ 337 w 1607"/>
              <a:gd name="T85" fmla="*/ 1390 h 1394"/>
              <a:gd name="T86" fmla="*/ 451 w 1607"/>
              <a:gd name="T87" fmla="*/ 1389 h 1394"/>
              <a:gd name="T88" fmla="*/ 544 w 1607"/>
              <a:gd name="T89" fmla="*/ 1360 h 1394"/>
              <a:gd name="T90" fmla="*/ 623 w 1607"/>
              <a:gd name="T91" fmla="*/ 1306 h 1394"/>
              <a:gd name="T92" fmla="*/ 673 w 1607"/>
              <a:gd name="T93" fmla="*/ 1243 h 1394"/>
              <a:gd name="T94" fmla="*/ 710 w 1607"/>
              <a:gd name="T95" fmla="*/ 1146 h 1394"/>
              <a:gd name="T96" fmla="*/ 721 w 1607"/>
              <a:gd name="T97" fmla="*/ 1048 h 1394"/>
              <a:gd name="T98" fmla="*/ 709 w 1607"/>
              <a:gd name="T99" fmla="*/ 953 h 1394"/>
              <a:gd name="T100" fmla="*/ 673 w 1607"/>
              <a:gd name="T101" fmla="*/ 870 h 1394"/>
              <a:gd name="T102" fmla="*/ 617 w 1607"/>
              <a:gd name="T103" fmla="*/ 801 h 1394"/>
              <a:gd name="T104" fmla="*/ 544 w 1607"/>
              <a:gd name="T105" fmla="*/ 750 h 1394"/>
              <a:gd name="T106" fmla="*/ 453 w 1607"/>
              <a:gd name="T107" fmla="*/ 720 h 1394"/>
              <a:gd name="T108" fmla="*/ 415 w 1607"/>
              <a:gd name="T109" fmla="*/ 612 h 1394"/>
              <a:gd name="T110" fmla="*/ 429 w 1607"/>
              <a:gd name="T111" fmla="*/ 456 h 1394"/>
              <a:gd name="T112" fmla="*/ 461 w 1607"/>
              <a:gd name="T113" fmla="*/ 346 h 1394"/>
              <a:gd name="T114" fmla="*/ 525 w 1607"/>
              <a:gd name="T115" fmla="*/ 236 h 1394"/>
              <a:gd name="T116" fmla="*/ 627 w 1607"/>
              <a:gd name="T117" fmla="*/ 125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07" h="1394">
                <a:moveTo>
                  <a:pt x="1533" y="0"/>
                </a:moveTo>
                <a:lnTo>
                  <a:pt x="1494" y="12"/>
                </a:lnTo>
                <a:lnTo>
                  <a:pt x="1456" y="26"/>
                </a:lnTo>
                <a:lnTo>
                  <a:pt x="1439" y="34"/>
                </a:lnTo>
                <a:lnTo>
                  <a:pt x="1420" y="41"/>
                </a:lnTo>
                <a:lnTo>
                  <a:pt x="1384" y="56"/>
                </a:lnTo>
                <a:lnTo>
                  <a:pt x="1350" y="73"/>
                </a:lnTo>
                <a:lnTo>
                  <a:pt x="1318" y="90"/>
                </a:lnTo>
                <a:lnTo>
                  <a:pt x="1286" y="109"/>
                </a:lnTo>
                <a:lnTo>
                  <a:pt x="1270" y="119"/>
                </a:lnTo>
                <a:lnTo>
                  <a:pt x="1255" y="129"/>
                </a:lnTo>
                <a:lnTo>
                  <a:pt x="1240" y="139"/>
                </a:lnTo>
                <a:lnTo>
                  <a:pt x="1226" y="149"/>
                </a:lnTo>
                <a:lnTo>
                  <a:pt x="1212" y="161"/>
                </a:lnTo>
                <a:lnTo>
                  <a:pt x="1197" y="172"/>
                </a:lnTo>
                <a:lnTo>
                  <a:pt x="1170" y="195"/>
                </a:lnTo>
                <a:lnTo>
                  <a:pt x="1157" y="206"/>
                </a:lnTo>
                <a:lnTo>
                  <a:pt x="1144" y="219"/>
                </a:lnTo>
                <a:lnTo>
                  <a:pt x="1120" y="242"/>
                </a:lnTo>
                <a:lnTo>
                  <a:pt x="1108" y="255"/>
                </a:lnTo>
                <a:lnTo>
                  <a:pt x="1096" y="269"/>
                </a:lnTo>
                <a:lnTo>
                  <a:pt x="1074" y="295"/>
                </a:lnTo>
                <a:lnTo>
                  <a:pt x="1064" y="309"/>
                </a:lnTo>
                <a:lnTo>
                  <a:pt x="1052" y="323"/>
                </a:lnTo>
                <a:lnTo>
                  <a:pt x="1042" y="337"/>
                </a:lnTo>
                <a:lnTo>
                  <a:pt x="1033" y="352"/>
                </a:lnTo>
                <a:lnTo>
                  <a:pt x="1014" y="381"/>
                </a:lnTo>
                <a:lnTo>
                  <a:pt x="1006" y="396"/>
                </a:lnTo>
                <a:lnTo>
                  <a:pt x="997" y="411"/>
                </a:lnTo>
                <a:lnTo>
                  <a:pt x="988" y="426"/>
                </a:lnTo>
                <a:lnTo>
                  <a:pt x="980" y="442"/>
                </a:lnTo>
                <a:lnTo>
                  <a:pt x="965" y="474"/>
                </a:lnTo>
                <a:lnTo>
                  <a:pt x="951" y="505"/>
                </a:lnTo>
                <a:lnTo>
                  <a:pt x="940" y="539"/>
                </a:lnTo>
                <a:lnTo>
                  <a:pt x="929" y="572"/>
                </a:lnTo>
                <a:lnTo>
                  <a:pt x="919" y="607"/>
                </a:lnTo>
                <a:lnTo>
                  <a:pt x="915" y="625"/>
                </a:lnTo>
                <a:lnTo>
                  <a:pt x="911" y="642"/>
                </a:lnTo>
                <a:lnTo>
                  <a:pt x="904" y="677"/>
                </a:lnTo>
                <a:lnTo>
                  <a:pt x="897" y="714"/>
                </a:lnTo>
                <a:lnTo>
                  <a:pt x="892" y="752"/>
                </a:lnTo>
                <a:lnTo>
                  <a:pt x="890" y="789"/>
                </a:lnTo>
                <a:lnTo>
                  <a:pt x="887" y="828"/>
                </a:lnTo>
                <a:lnTo>
                  <a:pt x="887" y="867"/>
                </a:lnTo>
                <a:lnTo>
                  <a:pt x="887" y="895"/>
                </a:lnTo>
                <a:lnTo>
                  <a:pt x="889" y="921"/>
                </a:lnTo>
                <a:lnTo>
                  <a:pt x="891" y="948"/>
                </a:lnTo>
                <a:lnTo>
                  <a:pt x="894" y="974"/>
                </a:lnTo>
                <a:lnTo>
                  <a:pt x="896" y="987"/>
                </a:lnTo>
                <a:lnTo>
                  <a:pt x="897" y="999"/>
                </a:lnTo>
                <a:lnTo>
                  <a:pt x="902" y="1024"/>
                </a:lnTo>
                <a:lnTo>
                  <a:pt x="907" y="1048"/>
                </a:lnTo>
                <a:lnTo>
                  <a:pt x="914" y="1071"/>
                </a:lnTo>
                <a:lnTo>
                  <a:pt x="920" y="1095"/>
                </a:lnTo>
                <a:lnTo>
                  <a:pt x="928" y="1117"/>
                </a:lnTo>
                <a:lnTo>
                  <a:pt x="931" y="1127"/>
                </a:lnTo>
                <a:lnTo>
                  <a:pt x="936" y="1139"/>
                </a:lnTo>
                <a:lnTo>
                  <a:pt x="945" y="1160"/>
                </a:lnTo>
                <a:lnTo>
                  <a:pt x="955" y="1180"/>
                </a:lnTo>
                <a:lnTo>
                  <a:pt x="965" y="1200"/>
                </a:lnTo>
                <a:lnTo>
                  <a:pt x="978" y="1221"/>
                </a:lnTo>
                <a:lnTo>
                  <a:pt x="989" y="1239"/>
                </a:lnTo>
                <a:lnTo>
                  <a:pt x="1002" y="1257"/>
                </a:lnTo>
                <a:lnTo>
                  <a:pt x="1009" y="1266"/>
                </a:lnTo>
                <a:lnTo>
                  <a:pt x="1016" y="1275"/>
                </a:lnTo>
                <a:lnTo>
                  <a:pt x="1030" y="1290"/>
                </a:lnTo>
                <a:lnTo>
                  <a:pt x="1045" y="1305"/>
                </a:lnTo>
                <a:lnTo>
                  <a:pt x="1060" y="1319"/>
                </a:lnTo>
                <a:lnTo>
                  <a:pt x="1076" y="1331"/>
                </a:lnTo>
                <a:lnTo>
                  <a:pt x="1084" y="1336"/>
                </a:lnTo>
                <a:lnTo>
                  <a:pt x="1092" y="1342"/>
                </a:lnTo>
                <a:lnTo>
                  <a:pt x="1109" y="1353"/>
                </a:lnTo>
                <a:lnTo>
                  <a:pt x="1126" y="1361"/>
                </a:lnTo>
                <a:lnTo>
                  <a:pt x="1135" y="1366"/>
                </a:lnTo>
                <a:lnTo>
                  <a:pt x="1145" y="1370"/>
                </a:lnTo>
                <a:lnTo>
                  <a:pt x="1164" y="1376"/>
                </a:lnTo>
                <a:lnTo>
                  <a:pt x="1173" y="1379"/>
                </a:lnTo>
                <a:lnTo>
                  <a:pt x="1183" y="1383"/>
                </a:lnTo>
                <a:lnTo>
                  <a:pt x="1203" y="1386"/>
                </a:lnTo>
                <a:lnTo>
                  <a:pt x="1223" y="1390"/>
                </a:lnTo>
                <a:lnTo>
                  <a:pt x="1245" y="1393"/>
                </a:lnTo>
                <a:lnTo>
                  <a:pt x="1266" y="1394"/>
                </a:lnTo>
                <a:lnTo>
                  <a:pt x="1285" y="1394"/>
                </a:lnTo>
                <a:lnTo>
                  <a:pt x="1303" y="1393"/>
                </a:lnTo>
                <a:lnTo>
                  <a:pt x="1311" y="1391"/>
                </a:lnTo>
                <a:lnTo>
                  <a:pt x="1320" y="1391"/>
                </a:lnTo>
                <a:lnTo>
                  <a:pt x="1337" y="1389"/>
                </a:lnTo>
                <a:lnTo>
                  <a:pt x="1354" y="1385"/>
                </a:lnTo>
                <a:lnTo>
                  <a:pt x="1371" y="1381"/>
                </a:lnTo>
                <a:lnTo>
                  <a:pt x="1386" y="1378"/>
                </a:lnTo>
                <a:lnTo>
                  <a:pt x="1401" y="1373"/>
                </a:lnTo>
                <a:lnTo>
                  <a:pt x="1416" y="1366"/>
                </a:lnTo>
                <a:lnTo>
                  <a:pt x="1431" y="1360"/>
                </a:lnTo>
                <a:lnTo>
                  <a:pt x="1445" y="1353"/>
                </a:lnTo>
                <a:lnTo>
                  <a:pt x="1459" y="1345"/>
                </a:lnTo>
                <a:lnTo>
                  <a:pt x="1471" y="1336"/>
                </a:lnTo>
                <a:lnTo>
                  <a:pt x="1485" y="1327"/>
                </a:lnTo>
                <a:lnTo>
                  <a:pt x="1498" y="1317"/>
                </a:lnTo>
                <a:lnTo>
                  <a:pt x="1509" y="1306"/>
                </a:lnTo>
                <a:lnTo>
                  <a:pt x="1520" y="1295"/>
                </a:lnTo>
                <a:lnTo>
                  <a:pt x="1532" y="1283"/>
                </a:lnTo>
                <a:lnTo>
                  <a:pt x="1542" y="1271"/>
                </a:lnTo>
                <a:lnTo>
                  <a:pt x="1551" y="1257"/>
                </a:lnTo>
                <a:lnTo>
                  <a:pt x="1556" y="1251"/>
                </a:lnTo>
                <a:lnTo>
                  <a:pt x="1559" y="1243"/>
                </a:lnTo>
                <a:lnTo>
                  <a:pt x="1567" y="1229"/>
                </a:lnTo>
                <a:lnTo>
                  <a:pt x="1575" y="1214"/>
                </a:lnTo>
                <a:lnTo>
                  <a:pt x="1581" y="1198"/>
                </a:lnTo>
                <a:lnTo>
                  <a:pt x="1587" y="1182"/>
                </a:lnTo>
                <a:lnTo>
                  <a:pt x="1592" y="1165"/>
                </a:lnTo>
                <a:lnTo>
                  <a:pt x="1596" y="1146"/>
                </a:lnTo>
                <a:lnTo>
                  <a:pt x="1600" y="1129"/>
                </a:lnTo>
                <a:lnTo>
                  <a:pt x="1601" y="1119"/>
                </a:lnTo>
                <a:lnTo>
                  <a:pt x="1602" y="1110"/>
                </a:lnTo>
                <a:lnTo>
                  <a:pt x="1605" y="1090"/>
                </a:lnTo>
                <a:lnTo>
                  <a:pt x="1606" y="1070"/>
                </a:lnTo>
                <a:lnTo>
                  <a:pt x="1607" y="1048"/>
                </a:lnTo>
                <a:lnTo>
                  <a:pt x="1606" y="1032"/>
                </a:lnTo>
                <a:lnTo>
                  <a:pt x="1606" y="1014"/>
                </a:lnTo>
                <a:lnTo>
                  <a:pt x="1603" y="999"/>
                </a:lnTo>
                <a:lnTo>
                  <a:pt x="1601" y="983"/>
                </a:lnTo>
                <a:lnTo>
                  <a:pt x="1598" y="968"/>
                </a:lnTo>
                <a:lnTo>
                  <a:pt x="1595" y="953"/>
                </a:lnTo>
                <a:lnTo>
                  <a:pt x="1591" y="938"/>
                </a:lnTo>
                <a:lnTo>
                  <a:pt x="1586" y="923"/>
                </a:lnTo>
                <a:lnTo>
                  <a:pt x="1581" y="909"/>
                </a:lnTo>
                <a:lnTo>
                  <a:pt x="1575" y="895"/>
                </a:lnTo>
                <a:lnTo>
                  <a:pt x="1567" y="882"/>
                </a:lnTo>
                <a:lnTo>
                  <a:pt x="1561" y="870"/>
                </a:lnTo>
                <a:lnTo>
                  <a:pt x="1552" y="857"/>
                </a:lnTo>
                <a:lnTo>
                  <a:pt x="1544" y="845"/>
                </a:lnTo>
                <a:lnTo>
                  <a:pt x="1534" y="833"/>
                </a:lnTo>
                <a:lnTo>
                  <a:pt x="1525" y="822"/>
                </a:lnTo>
                <a:lnTo>
                  <a:pt x="1514" y="811"/>
                </a:lnTo>
                <a:lnTo>
                  <a:pt x="1504" y="801"/>
                </a:lnTo>
                <a:lnTo>
                  <a:pt x="1493" y="791"/>
                </a:lnTo>
                <a:lnTo>
                  <a:pt x="1481" y="782"/>
                </a:lnTo>
                <a:lnTo>
                  <a:pt x="1469" y="773"/>
                </a:lnTo>
                <a:lnTo>
                  <a:pt x="1456" y="765"/>
                </a:lnTo>
                <a:lnTo>
                  <a:pt x="1444" y="758"/>
                </a:lnTo>
                <a:lnTo>
                  <a:pt x="1430" y="750"/>
                </a:lnTo>
                <a:lnTo>
                  <a:pt x="1416" y="744"/>
                </a:lnTo>
                <a:lnTo>
                  <a:pt x="1402" y="738"/>
                </a:lnTo>
                <a:lnTo>
                  <a:pt x="1387" y="733"/>
                </a:lnTo>
                <a:lnTo>
                  <a:pt x="1372" y="728"/>
                </a:lnTo>
                <a:lnTo>
                  <a:pt x="1356" y="724"/>
                </a:lnTo>
                <a:lnTo>
                  <a:pt x="1340" y="720"/>
                </a:lnTo>
                <a:lnTo>
                  <a:pt x="1323" y="716"/>
                </a:lnTo>
                <a:lnTo>
                  <a:pt x="1306" y="714"/>
                </a:lnTo>
                <a:lnTo>
                  <a:pt x="1303" y="672"/>
                </a:lnTo>
                <a:lnTo>
                  <a:pt x="1303" y="652"/>
                </a:lnTo>
                <a:lnTo>
                  <a:pt x="1301" y="632"/>
                </a:lnTo>
                <a:lnTo>
                  <a:pt x="1301" y="612"/>
                </a:lnTo>
                <a:lnTo>
                  <a:pt x="1303" y="592"/>
                </a:lnTo>
                <a:lnTo>
                  <a:pt x="1304" y="552"/>
                </a:lnTo>
                <a:lnTo>
                  <a:pt x="1308" y="513"/>
                </a:lnTo>
                <a:lnTo>
                  <a:pt x="1310" y="494"/>
                </a:lnTo>
                <a:lnTo>
                  <a:pt x="1313" y="475"/>
                </a:lnTo>
                <a:lnTo>
                  <a:pt x="1316" y="456"/>
                </a:lnTo>
                <a:lnTo>
                  <a:pt x="1320" y="437"/>
                </a:lnTo>
                <a:lnTo>
                  <a:pt x="1328" y="401"/>
                </a:lnTo>
                <a:lnTo>
                  <a:pt x="1333" y="382"/>
                </a:lnTo>
                <a:lnTo>
                  <a:pt x="1339" y="364"/>
                </a:lnTo>
                <a:lnTo>
                  <a:pt x="1347" y="346"/>
                </a:lnTo>
                <a:lnTo>
                  <a:pt x="1356" y="328"/>
                </a:lnTo>
                <a:lnTo>
                  <a:pt x="1364" y="309"/>
                </a:lnTo>
                <a:lnTo>
                  <a:pt x="1374" y="290"/>
                </a:lnTo>
                <a:lnTo>
                  <a:pt x="1386" y="273"/>
                </a:lnTo>
                <a:lnTo>
                  <a:pt x="1398" y="254"/>
                </a:lnTo>
                <a:lnTo>
                  <a:pt x="1411" y="236"/>
                </a:lnTo>
                <a:lnTo>
                  <a:pt x="1426" y="217"/>
                </a:lnTo>
                <a:lnTo>
                  <a:pt x="1441" y="200"/>
                </a:lnTo>
                <a:lnTo>
                  <a:pt x="1457" y="181"/>
                </a:lnTo>
                <a:lnTo>
                  <a:pt x="1475" y="163"/>
                </a:lnTo>
                <a:lnTo>
                  <a:pt x="1494" y="144"/>
                </a:lnTo>
                <a:lnTo>
                  <a:pt x="1513" y="125"/>
                </a:lnTo>
                <a:lnTo>
                  <a:pt x="1533" y="108"/>
                </a:lnTo>
                <a:lnTo>
                  <a:pt x="1533" y="0"/>
                </a:lnTo>
                <a:close/>
                <a:moveTo>
                  <a:pt x="647" y="0"/>
                </a:moveTo>
                <a:lnTo>
                  <a:pt x="608" y="12"/>
                </a:lnTo>
                <a:lnTo>
                  <a:pt x="570" y="26"/>
                </a:lnTo>
                <a:lnTo>
                  <a:pt x="551" y="34"/>
                </a:lnTo>
                <a:lnTo>
                  <a:pt x="534" y="41"/>
                </a:lnTo>
                <a:lnTo>
                  <a:pt x="498" y="56"/>
                </a:lnTo>
                <a:lnTo>
                  <a:pt x="464" y="73"/>
                </a:lnTo>
                <a:lnTo>
                  <a:pt x="432" y="90"/>
                </a:lnTo>
                <a:lnTo>
                  <a:pt x="399" y="109"/>
                </a:lnTo>
                <a:lnTo>
                  <a:pt x="384" y="119"/>
                </a:lnTo>
                <a:lnTo>
                  <a:pt x="369" y="129"/>
                </a:lnTo>
                <a:lnTo>
                  <a:pt x="354" y="139"/>
                </a:lnTo>
                <a:lnTo>
                  <a:pt x="339" y="149"/>
                </a:lnTo>
                <a:lnTo>
                  <a:pt x="325" y="161"/>
                </a:lnTo>
                <a:lnTo>
                  <a:pt x="311" y="172"/>
                </a:lnTo>
                <a:lnTo>
                  <a:pt x="283" y="195"/>
                </a:lnTo>
                <a:lnTo>
                  <a:pt x="271" y="206"/>
                </a:lnTo>
                <a:lnTo>
                  <a:pt x="258" y="219"/>
                </a:lnTo>
                <a:lnTo>
                  <a:pt x="233" y="242"/>
                </a:lnTo>
                <a:lnTo>
                  <a:pt x="222" y="255"/>
                </a:lnTo>
                <a:lnTo>
                  <a:pt x="210" y="269"/>
                </a:lnTo>
                <a:lnTo>
                  <a:pt x="188" y="295"/>
                </a:lnTo>
                <a:lnTo>
                  <a:pt x="176" y="309"/>
                </a:lnTo>
                <a:lnTo>
                  <a:pt x="166" y="323"/>
                </a:lnTo>
                <a:lnTo>
                  <a:pt x="156" y="337"/>
                </a:lnTo>
                <a:lnTo>
                  <a:pt x="146" y="352"/>
                </a:lnTo>
                <a:lnTo>
                  <a:pt x="127" y="381"/>
                </a:lnTo>
                <a:lnTo>
                  <a:pt x="118" y="396"/>
                </a:lnTo>
                <a:lnTo>
                  <a:pt x="109" y="411"/>
                </a:lnTo>
                <a:lnTo>
                  <a:pt x="102" y="426"/>
                </a:lnTo>
                <a:lnTo>
                  <a:pt x="94" y="442"/>
                </a:lnTo>
                <a:lnTo>
                  <a:pt x="79" y="474"/>
                </a:lnTo>
                <a:lnTo>
                  <a:pt x="65" y="505"/>
                </a:lnTo>
                <a:lnTo>
                  <a:pt x="53" y="539"/>
                </a:lnTo>
                <a:lnTo>
                  <a:pt x="42" y="572"/>
                </a:lnTo>
                <a:lnTo>
                  <a:pt x="33" y="607"/>
                </a:lnTo>
                <a:lnTo>
                  <a:pt x="28" y="625"/>
                </a:lnTo>
                <a:lnTo>
                  <a:pt x="24" y="642"/>
                </a:lnTo>
                <a:lnTo>
                  <a:pt x="16" y="677"/>
                </a:lnTo>
                <a:lnTo>
                  <a:pt x="11" y="714"/>
                </a:lnTo>
                <a:lnTo>
                  <a:pt x="6" y="752"/>
                </a:lnTo>
                <a:lnTo>
                  <a:pt x="3" y="789"/>
                </a:lnTo>
                <a:lnTo>
                  <a:pt x="1" y="828"/>
                </a:lnTo>
                <a:lnTo>
                  <a:pt x="0" y="867"/>
                </a:lnTo>
                <a:lnTo>
                  <a:pt x="1" y="895"/>
                </a:lnTo>
                <a:lnTo>
                  <a:pt x="3" y="921"/>
                </a:lnTo>
                <a:lnTo>
                  <a:pt x="4" y="948"/>
                </a:lnTo>
                <a:lnTo>
                  <a:pt x="8" y="974"/>
                </a:lnTo>
                <a:lnTo>
                  <a:pt x="9" y="987"/>
                </a:lnTo>
                <a:lnTo>
                  <a:pt x="11" y="999"/>
                </a:lnTo>
                <a:lnTo>
                  <a:pt x="15" y="1024"/>
                </a:lnTo>
                <a:lnTo>
                  <a:pt x="21" y="1048"/>
                </a:lnTo>
                <a:lnTo>
                  <a:pt x="26" y="1071"/>
                </a:lnTo>
                <a:lnTo>
                  <a:pt x="34" y="1095"/>
                </a:lnTo>
                <a:lnTo>
                  <a:pt x="42" y="1117"/>
                </a:lnTo>
                <a:lnTo>
                  <a:pt x="45" y="1127"/>
                </a:lnTo>
                <a:lnTo>
                  <a:pt x="49" y="1139"/>
                </a:lnTo>
                <a:lnTo>
                  <a:pt x="59" y="1160"/>
                </a:lnTo>
                <a:lnTo>
                  <a:pt x="68" y="1180"/>
                </a:lnTo>
                <a:lnTo>
                  <a:pt x="79" y="1200"/>
                </a:lnTo>
                <a:lnTo>
                  <a:pt x="91" y="1221"/>
                </a:lnTo>
                <a:lnTo>
                  <a:pt x="103" y="1239"/>
                </a:lnTo>
                <a:lnTo>
                  <a:pt x="116" y="1257"/>
                </a:lnTo>
                <a:lnTo>
                  <a:pt x="122" y="1266"/>
                </a:lnTo>
                <a:lnTo>
                  <a:pt x="130" y="1275"/>
                </a:lnTo>
                <a:lnTo>
                  <a:pt x="143" y="1290"/>
                </a:lnTo>
                <a:lnTo>
                  <a:pt x="159" y="1305"/>
                </a:lnTo>
                <a:lnTo>
                  <a:pt x="174" y="1319"/>
                </a:lnTo>
                <a:lnTo>
                  <a:pt x="189" y="1331"/>
                </a:lnTo>
                <a:lnTo>
                  <a:pt x="198" y="1336"/>
                </a:lnTo>
                <a:lnTo>
                  <a:pt x="205" y="1342"/>
                </a:lnTo>
                <a:lnTo>
                  <a:pt x="223" y="1353"/>
                </a:lnTo>
                <a:lnTo>
                  <a:pt x="240" y="1361"/>
                </a:lnTo>
                <a:lnTo>
                  <a:pt x="249" y="1366"/>
                </a:lnTo>
                <a:lnTo>
                  <a:pt x="258" y="1370"/>
                </a:lnTo>
                <a:lnTo>
                  <a:pt x="277" y="1376"/>
                </a:lnTo>
                <a:lnTo>
                  <a:pt x="287" y="1379"/>
                </a:lnTo>
                <a:lnTo>
                  <a:pt x="297" y="1383"/>
                </a:lnTo>
                <a:lnTo>
                  <a:pt x="316" y="1386"/>
                </a:lnTo>
                <a:lnTo>
                  <a:pt x="337" y="1390"/>
                </a:lnTo>
                <a:lnTo>
                  <a:pt x="359" y="1393"/>
                </a:lnTo>
                <a:lnTo>
                  <a:pt x="380" y="1394"/>
                </a:lnTo>
                <a:lnTo>
                  <a:pt x="398" y="1394"/>
                </a:lnTo>
                <a:lnTo>
                  <a:pt x="417" y="1393"/>
                </a:lnTo>
                <a:lnTo>
                  <a:pt x="433" y="1391"/>
                </a:lnTo>
                <a:lnTo>
                  <a:pt x="451" y="1389"/>
                </a:lnTo>
                <a:lnTo>
                  <a:pt x="467" y="1385"/>
                </a:lnTo>
                <a:lnTo>
                  <a:pt x="483" y="1381"/>
                </a:lnTo>
                <a:lnTo>
                  <a:pt x="500" y="1378"/>
                </a:lnTo>
                <a:lnTo>
                  <a:pt x="515" y="1373"/>
                </a:lnTo>
                <a:lnTo>
                  <a:pt x="530" y="1366"/>
                </a:lnTo>
                <a:lnTo>
                  <a:pt x="544" y="1360"/>
                </a:lnTo>
                <a:lnTo>
                  <a:pt x="559" y="1353"/>
                </a:lnTo>
                <a:lnTo>
                  <a:pt x="571" y="1345"/>
                </a:lnTo>
                <a:lnTo>
                  <a:pt x="585" y="1336"/>
                </a:lnTo>
                <a:lnTo>
                  <a:pt x="598" y="1327"/>
                </a:lnTo>
                <a:lnTo>
                  <a:pt x="610" y="1317"/>
                </a:lnTo>
                <a:lnTo>
                  <a:pt x="623" y="1306"/>
                </a:lnTo>
                <a:lnTo>
                  <a:pt x="634" y="1295"/>
                </a:lnTo>
                <a:lnTo>
                  <a:pt x="644" y="1283"/>
                </a:lnTo>
                <a:lnTo>
                  <a:pt x="654" y="1271"/>
                </a:lnTo>
                <a:lnTo>
                  <a:pt x="665" y="1257"/>
                </a:lnTo>
                <a:lnTo>
                  <a:pt x="668" y="1251"/>
                </a:lnTo>
                <a:lnTo>
                  <a:pt x="673" y="1243"/>
                </a:lnTo>
                <a:lnTo>
                  <a:pt x="681" y="1229"/>
                </a:lnTo>
                <a:lnTo>
                  <a:pt x="688" y="1214"/>
                </a:lnTo>
                <a:lnTo>
                  <a:pt x="695" y="1198"/>
                </a:lnTo>
                <a:lnTo>
                  <a:pt x="700" y="1182"/>
                </a:lnTo>
                <a:lnTo>
                  <a:pt x="706" y="1165"/>
                </a:lnTo>
                <a:lnTo>
                  <a:pt x="710" y="1146"/>
                </a:lnTo>
                <a:lnTo>
                  <a:pt x="714" y="1129"/>
                </a:lnTo>
                <a:lnTo>
                  <a:pt x="715" y="1119"/>
                </a:lnTo>
                <a:lnTo>
                  <a:pt x="716" y="1110"/>
                </a:lnTo>
                <a:lnTo>
                  <a:pt x="719" y="1090"/>
                </a:lnTo>
                <a:lnTo>
                  <a:pt x="720" y="1070"/>
                </a:lnTo>
                <a:lnTo>
                  <a:pt x="721" y="1048"/>
                </a:lnTo>
                <a:lnTo>
                  <a:pt x="720" y="1032"/>
                </a:lnTo>
                <a:lnTo>
                  <a:pt x="719" y="1014"/>
                </a:lnTo>
                <a:lnTo>
                  <a:pt x="717" y="999"/>
                </a:lnTo>
                <a:lnTo>
                  <a:pt x="715" y="983"/>
                </a:lnTo>
                <a:lnTo>
                  <a:pt x="712" y="968"/>
                </a:lnTo>
                <a:lnTo>
                  <a:pt x="709" y="953"/>
                </a:lnTo>
                <a:lnTo>
                  <a:pt x="704" y="938"/>
                </a:lnTo>
                <a:lnTo>
                  <a:pt x="700" y="923"/>
                </a:lnTo>
                <a:lnTo>
                  <a:pt x="693" y="909"/>
                </a:lnTo>
                <a:lnTo>
                  <a:pt x="687" y="895"/>
                </a:lnTo>
                <a:lnTo>
                  <a:pt x="681" y="882"/>
                </a:lnTo>
                <a:lnTo>
                  <a:pt x="673" y="870"/>
                </a:lnTo>
                <a:lnTo>
                  <a:pt x="666" y="857"/>
                </a:lnTo>
                <a:lnTo>
                  <a:pt x="657" y="845"/>
                </a:lnTo>
                <a:lnTo>
                  <a:pt x="648" y="833"/>
                </a:lnTo>
                <a:lnTo>
                  <a:pt x="638" y="822"/>
                </a:lnTo>
                <a:lnTo>
                  <a:pt x="628" y="811"/>
                </a:lnTo>
                <a:lnTo>
                  <a:pt x="617" y="801"/>
                </a:lnTo>
                <a:lnTo>
                  <a:pt x="607" y="791"/>
                </a:lnTo>
                <a:lnTo>
                  <a:pt x="594" y="782"/>
                </a:lnTo>
                <a:lnTo>
                  <a:pt x="583" y="773"/>
                </a:lnTo>
                <a:lnTo>
                  <a:pt x="570" y="765"/>
                </a:lnTo>
                <a:lnTo>
                  <a:pt x="556" y="758"/>
                </a:lnTo>
                <a:lnTo>
                  <a:pt x="544" y="750"/>
                </a:lnTo>
                <a:lnTo>
                  <a:pt x="530" y="744"/>
                </a:lnTo>
                <a:lnTo>
                  <a:pt x="515" y="738"/>
                </a:lnTo>
                <a:lnTo>
                  <a:pt x="501" y="733"/>
                </a:lnTo>
                <a:lnTo>
                  <a:pt x="485" y="728"/>
                </a:lnTo>
                <a:lnTo>
                  <a:pt x="469" y="724"/>
                </a:lnTo>
                <a:lnTo>
                  <a:pt x="453" y="720"/>
                </a:lnTo>
                <a:lnTo>
                  <a:pt x="437" y="716"/>
                </a:lnTo>
                <a:lnTo>
                  <a:pt x="419" y="714"/>
                </a:lnTo>
                <a:lnTo>
                  <a:pt x="417" y="672"/>
                </a:lnTo>
                <a:lnTo>
                  <a:pt x="415" y="652"/>
                </a:lnTo>
                <a:lnTo>
                  <a:pt x="415" y="632"/>
                </a:lnTo>
                <a:lnTo>
                  <a:pt x="415" y="612"/>
                </a:lnTo>
                <a:lnTo>
                  <a:pt x="415" y="592"/>
                </a:lnTo>
                <a:lnTo>
                  <a:pt x="418" y="552"/>
                </a:lnTo>
                <a:lnTo>
                  <a:pt x="422" y="513"/>
                </a:lnTo>
                <a:lnTo>
                  <a:pt x="423" y="494"/>
                </a:lnTo>
                <a:lnTo>
                  <a:pt x="427" y="475"/>
                </a:lnTo>
                <a:lnTo>
                  <a:pt x="429" y="456"/>
                </a:lnTo>
                <a:lnTo>
                  <a:pt x="432" y="446"/>
                </a:lnTo>
                <a:lnTo>
                  <a:pt x="433" y="437"/>
                </a:lnTo>
                <a:lnTo>
                  <a:pt x="442" y="401"/>
                </a:lnTo>
                <a:lnTo>
                  <a:pt x="447" y="382"/>
                </a:lnTo>
                <a:lnTo>
                  <a:pt x="453" y="364"/>
                </a:lnTo>
                <a:lnTo>
                  <a:pt x="461" y="346"/>
                </a:lnTo>
                <a:lnTo>
                  <a:pt x="468" y="328"/>
                </a:lnTo>
                <a:lnTo>
                  <a:pt x="477" y="309"/>
                </a:lnTo>
                <a:lnTo>
                  <a:pt x="488" y="290"/>
                </a:lnTo>
                <a:lnTo>
                  <a:pt x="500" y="273"/>
                </a:lnTo>
                <a:lnTo>
                  <a:pt x="511" y="254"/>
                </a:lnTo>
                <a:lnTo>
                  <a:pt x="525" y="236"/>
                </a:lnTo>
                <a:lnTo>
                  <a:pt x="539" y="217"/>
                </a:lnTo>
                <a:lnTo>
                  <a:pt x="555" y="200"/>
                </a:lnTo>
                <a:lnTo>
                  <a:pt x="571" y="181"/>
                </a:lnTo>
                <a:lnTo>
                  <a:pt x="589" y="163"/>
                </a:lnTo>
                <a:lnTo>
                  <a:pt x="607" y="144"/>
                </a:lnTo>
                <a:lnTo>
                  <a:pt x="627" y="125"/>
                </a:lnTo>
                <a:lnTo>
                  <a:pt x="647" y="108"/>
                </a:lnTo>
                <a:lnTo>
                  <a:pt x="6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17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359696" y="0"/>
            <a:ext cx="8832304" cy="6858001"/>
          </a:xfrm>
          <a:custGeom>
            <a:avLst/>
            <a:gdLst/>
            <a:ahLst/>
            <a:cxnLst/>
            <a:rect l="l" t="t" r="r" b="b"/>
            <a:pathLst>
              <a:path w="8832304" h="6858001">
                <a:moveTo>
                  <a:pt x="3391568" y="0"/>
                </a:moveTo>
                <a:lnTo>
                  <a:pt x="4242449" y="0"/>
                </a:lnTo>
                <a:lnTo>
                  <a:pt x="6743700" y="0"/>
                </a:lnTo>
                <a:lnTo>
                  <a:pt x="8832304" y="0"/>
                </a:lnTo>
                <a:lnTo>
                  <a:pt x="8832304" y="6426498"/>
                </a:lnTo>
                <a:lnTo>
                  <a:pt x="8832303" y="6426498"/>
                </a:lnTo>
                <a:lnTo>
                  <a:pt x="8203137" y="6426498"/>
                </a:lnTo>
                <a:lnTo>
                  <a:pt x="8202888" y="6426498"/>
                </a:lnTo>
                <a:lnTo>
                  <a:pt x="6913016" y="6426498"/>
                </a:lnTo>
                <a:lnTo>
                  <a:pt x="6913016" y="6426797"/>
                </a:lnTo>
                <a:lnTo>
                  <a:pt x="6912767" y="6426498"/>
                </a:lnTo>
                <a:lnTo>
                  <a:pt x="6552727" y="6858000"/>
                </a:lnTo>
                <a:lnTo>
                  <a:pt x="6743700" y="6858000"/>
                </a:lnTo>
                <a:lnTo>
                  <a:pt x="6743700" y="6858001"/>
                </a:lnTo>
                <a:lnTo>
                  <a:pt x="0" y="6858001"/>
                </a:lnTo>
                <a:lnTo>
                  <a:pt x="0" y="6852776"/>
                </a:lnTo>
                <a:lnTo>
                  <a:pt x="2283" y="685739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9425" y="764705"/>
            <a:ext cx="4968875" cy="3096096"/>
          </a:xfrm>
        </p:spPr>
        <p:txBody>
          <a:bodyPr/>
          <a:lstStyle>
            <a:lvl1pPr>
              <a:lnSpc>
                <a:spcPct val="130000"/>
              </a:lnSpc>
              <a:defRPr b="0" i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buNone/>
              <a:defRPr sz="1400" b="1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buNone/>
              <a:defRPr sz="1200" b="1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Freeform 6"/>
          <p:cNvSpPr>
            <a:spLocks noChangeAspect="1" noEditPoints="1"/>
          </p:cNvSpPr>
          <p:nvPr userDrawn="1"/>
        </p:nvSpPr>
        <p:spPr bwMode="auto">
          <a:xfrm>
            <a:off x="479426" y="406401"/>
            <a:ext cx="330008" cy="286295"/>
          </a:xfrm>
          <a:custGeom>
            <a:avLst/>
            <a:gdLst>
              <a:gd name="T0" fmla="*/ 1384 w 1607"/>
              <a:gd name="T1" fmla="*/ 56 h 1394"/>
              <a:gd name="T2" fmla="*/ 1240 w 1607"/>
              <a:gd name="T3" fmla="*/ 139 h 1394"/>
              <a:gd name="T4" fmla="*/ 1144 w 1607"/>
              <a:gd name="T5" fmla="*/ 219 h 1394"/>
              <a:gd name="T6" fmla="*/ 1052 w 1607"/>
              <a:gd name="T7" fmla="*/ 323 h 1394"/>
              <a:gd name="T8" fmla="*/ 988 w 1607"/>
              <a:gd name="T9" fmla="*/ 426 h 1394"/>
              <a:gd name="T10" fmla="*/ 919 w 1607"/>
              <a:gd name="T11" fmla="*/ 607 h 1394"/>
              <a:gd name="T12" fmla="*/ 890 w 1607"/>
              <a:gd name="T13" fmla="*/ 789 h 1394"/>
              <a:gd name="T14" fmla="*/ 894 w 1607"/>
              <a:gd name="T15" fmla="*/ 974 h 1394"/>
              <a:gd name="T16" fmla="*/ 920 w 1607"/>
              <a:gd name="T17" fmla="*/ 1095 h 1394"/>
              <a:gd name="T18" fmla="*/ 965 w 1607"/>
              <a:gd name="T19" fmla="*/ 1200 h 1394"/>
              <a:gd name="T20" fmla="*/ 1030 w 1607"/>
              <a:gd name="T21" fmla="*/ 1290 h 1394"/>
              <a:gd name="T22" fmla="*/ 1109 w 1607"/>
              <a:gd name="T23" fmla="*/ 1353 h 1394"/>
              <a:gd name="T24" fmla="*/ 1183 w 1607"/>
              <a:gd name="T25" fmla="*/ 1383 h 1394"/>
              <a:gd name="T26" fmla="*/ 1303 w 1607"/>
              <a:gd name="T27" fmla="*/ 1393 h 1394"/>
              <a:gd name="T28" fmla="*/ 1386 w 1607"/>
              <a:gd name="T29" fmla="*/ 1378 h 1394"/>
              <a:gd name="T30" fmla="*/ 1471 w 1607"/>
              <a:gd name="T31" fmla="*/ 1336 h 1394"/>
              <a:gd name="T32" fmla="*/ 1542 w 1607"/>
              <a:gd name="T33" fmla="*/ 1271 h 1394"/>
              <a:gd name="T34" fmla="*/ 1581 w 1607"/>
              <a:gd name="T35" fmla="*/ 1198 h 1394"/>
              <a:gd name="T36" fmla="*/ 1602 w 1607"/>
              <a:gd name="T37" fmla="*/ 1110 h 1394"/>
              <a:gd name="T38" fmla="*/ 1603 w 1607"/>
              <a:gd name="T39" fmla="*/ 999 h 1394"/>
              <a:gd name="T40" fmla="*/ 1581 w 1607"/>
              <a:gd name="T41" fmla="*/ 909 h 1394"/>
              <a:gd name="T42" fmla="*/ 1534 w 1607"/>
              <a:gd name="T43" fmla="*/ 833 h 1394"/>
              <a:gd name="T44" fmla="*/ 1469 w 1607"/>
              <a:gd name="T45" fmla="*/ 773 h 1394"/>
              <a:gd name="T46" fmla="*/ 1387 w 1607"/>
              <a:gd name="T47" fmla="*/ 733 h 1394"/>
              <a:gd name="T48" fmla="*/ 1303 w 1607"/>
              <a:gd name="T49" fmla="*/ 672 h 1394"/>
              <a:gd name="T50" fmla="*/ 1308 w 1607"/>
              <a:gd name="T51" fmla="*/ 513 h 1394"/>
              <a:gd name="T52" fmla="*/ 1333 w 1607"/>
              <a:gd name="T53" fmla="*/ 382 h 1394"/>
              <a:gd name="T54" fmla="*/ 1386 w 1607"/>
              <a:gd name="T55" fmla="*/ 273 h 1394"/>
              <a:gd name="T56" fmla="*/ 1475 w 1607"/>
              <a:gd name="T57" fmla="*/ 163 h 1394"/>
              <a:gd name="T58" fmla="*/ 608 w 1607"/>
              <a:gd name="T59" fmla="*/ 12 h 1394"/>
              <a:gd name="T60" fmla="*/ 432 w 1607"/>
              <a:gd name="T61" fmla="*/ 90 h 1394"/>
              <a:gd name="T62" fmla="*/ 325 w 1607"/>
              <a:gd name="T63" fmla="*/ 161 h 1394"/>
              <a:gd name="T64" fmla="*/ 222 w 1607"/>
              <a:gd name="T65" fmla="*/ 255 h 1394"/>
              <a:gd name="T66" fmla="*/ 146 w 1607"/>
              <a:gd name="T67" fmla="*/ 352 h 1394"/>
              <a:gd name="T68" fmla="*/ 79 w 1607"/>
              <a:gd name="T69" fmla="*/ 474 h 1394"/>
              <a:gd name="T70" fmla="*/ 24 w 1607"/>
              <a:gd name="T71" fmla="*/ 642 h 1394"/>
              <a:gd name="T72" fmla="*/ 0 w 1607"/>
              <a:gd name="T73" fmla="*/ 867 h 1394"/>
              <a:gd name="T74" fmla="*/ 11 w 1607"/>
              <a:gd name="T75" fmla="*/ 999 h 1394"/>
              <a:gd name="T76" fmla="*/ 45 w 1607"/>
              <a:gd name="T77" fmla="*/ 1127 h 1394"/>
              <a:gd name="T78" fmla="*/ 103 w 1607"/>
              <a:gd name="T79" fmla="*/ 1239 h 1394"/>
              <a:gd name="T80" fmla="*/ 174 w 1607"/>
              <a:gd name="T81" fmla="*/ 1319 h 1394"/>
              <a:gd name="T82" fmla="*/ 249 w 1607"/>
              <a:gd name="T83" fmla="*/ 1366 h 1394"/>
              <a:gd name="T84" fmla="*/ 337 w 1607"/>
              <a:gd name="T85" fmla="*/ 1390 h 1394"/>
              <a:gd name="T86" fmla="*/ 451 w 1607"/>
              <a:gd name="T87" fmla="*/ 1389 h 1394"/>
              <a:gd name="T88" fmla="*/ 544 w 1607"/>
              <a:gd name="T89" fmla="*/ 1360 h 1394"/>
              <a:gd name="T90" fmla="*/ 623 w 1607"/>
              <a:gd name="T91" fmla="*/ 1306 h 1394"/>
              <a:gd name="T92" fmla="*/ 673 w 1607"/>
              <a:gd name="T93" fmla="*/ 1243 h 1394"/>
              <a:gd name="T94" fmla="*/ 710 w 1607"/>
              <a:gd name="T95" fmla="*/ 1146 h 1394"/>
              <a:gd name="T96" fmla="*/ 721 w 1607"/>
              <a:gd name="T97" fmla="*/ 1048 h 1394"/>
              <a:gd name="T98" fmla="*/ 709 w 1607"/>
              <a:gd name="T99" fmla="*/ 953 h 1394"/>
              <a:gd name="T100" fmla="*/ 673 w 1607"/>
              <a:gd name="T101" fmla="*/ 870 h 1394"/>
              <a:gd name="T102" fmla="*/ 617 w 1607"/>
              <a:gd name="T103" fmla="*/ 801 h 1394"/>
              <a:gd name="T104" fmla="*/ 544 w 1607"/>
              <a:gd name="T105" fmla="*/ 750 h 1394"/>
              <a:gd name="T106" fmla="*/ 453 w 1607"/>
              <a:gd name="T107" fmla="*/ 720 h 1394"/>
              <a:gd name="T108" fmla="*/ 415 w 1607"/>
              <a:gd name="T109" fmla="*/ 612 h 1394"/>
              <a:gd name="T110" fmla="*/ 429 w 1607"/>
              <a:gd name="T111" fmla="*/ 456 h 1394"/>
              <a:gd name="T112" fmla="*/ 461 w 1607"/>
              <a:gd name="T113" fmla="*/ 346 h 1394"/>
              <a:gd name="T114" fmla="*/ 525 w 1607"/>
              <a:gd name="T115" fmla="*/ 236 h 1394"/>
              <a:gd name="T116" fmla="*/ 627 w 1607"/>
              <a:gd name="T117" fmla="*/ 125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07" h="1394">
                <a:moveTo>
                  <a:pt x="1533" y="0"/>
                </a:moveTo>
                <a:lnTo>
                  <a:pt x="1494" y="12"/>
                </a:lnTo>
                <a:lnTo>
                  <a:pt x="1456" y="26"/>
                </a:lnTo>
                <a:lnTo>
                  <a:pt x="1439" y="34"/>
                </a:lnTo>
                <a:lnTo>
                  <a:pt x="1420" y="41"/>
                </a:lnTo>
                <a:lnTo>
                  <a:pt x="1384" y="56"/>
                </a:lnTo>
                <a:lnTo>
                  <a:pt x="1350" y="73"/>
                </a:lnTo>
                <a:lnTo>
                  <a:pt x="1318" y="90"/>
                </a:lnTo>
                <a:lnTo>
                  <a:pt x="1286" y="109"/>
                </a:lnTo>
                <a:lnTo>
                  <a:pt x="1270" y="119"/>
                </a:lnTo>
                <a:lnTo>
                  <a:pt x="1255" y="129"/>
                </a:lnTo>
                <a:lnTo>
                  <a:pt x="1240" y="139"/>
                </a:lnTo>
                <a:lnTo>
                  <a:pt x="1226" y="149"/>
                </a:lnTo>
                <a:lnTo>
                  <a:pt x="1212" y="161"/>
                </a:lnTo>
                <a:lnTo>
                  <a:pt x="1197" y="172"/>
                </a:lnTo>
                <a:lnTo>
                  <a:pt x="1170" y="195"/>
                </a:lnTo>
                <a:lnTo>
                  <a:pt x="1157" y="206"/>
                </a:lnTo>
                <a:lnTo>
                  <a:pt x="1144" y="219"/>
                </a:lnTo>
                <a:lnTo>
                  <a:pt x="1120" y="242"/>
                </a:lnTo>
                <a:lnTo>
                  <a:pt x="1108" y="255"/>
                </a:lnTo>
                <a:lnTo>
                  <a:pt x="1096" y="269"/>
                </a:lnTo>
                <a:lnTo>
                  <a:pt x="1074" y="295"/>
                </a:lnTo>
                <a:lnTo>
                  <a:pt x="1064" y="309"/>
                </a:lnTo>
                <a:lnTo>
                  <a:pt x="1052" y="323"/>
                </a:lnTo>
                <a:lnTo>
                  <a:pt x="1042" y="337"/>
                </a:lnTo>
                <a:lnTo>
                  <a:pt x="1033" y="352"/>
                </a:lnTo>
                <a:lnTo>
                  <a:pt x="1014" y="381"/>
                </a:lnTo>
                <a:lnTo>
                  <a:pt x="1006" y="396"/>
                </a:lnTo>
                <a:lnTo>
                  <a:pt x="997" y="411"/>
                </a:lnTo>
                <a:lnTo>
                  <a:pt x="988" y="426"/>
                </a:lnTo>
                <a:lnTo>
                  <a:pt x="980" y="442"/>
                </a:lnTo>
                <a:lnTo>
                  <a:pt x="965" y="474"/>
                </a:lnTo>
                <a:lnTo>
                  <a:pt x="951" y="505"/>
                </a:lnTo>
                <a:lnTo>
                  <a:pt x="940" y="539"/>
                </a:lnTo>
                <a:lnTo>
                  <a:pt x="929" y="572"/>
                </a:lnTo>
                <a:lnTo>
                  <a:pt x="919" y="607"/>
                </a:lnTo>
                <a:lnTo>
                  <a:pt x="915" y="625"/>
                </a:lnTo>
                <a:lnTo>
                  <a:pt x="911" y="642"/>
                </a:lnTo>
                <a:lnTo>
                  <a:pt x="904" y="677"/>
                </a:lnTo>
                <a:lnTo>
                  <a:pt x="897" y="714"/>
                </a:lnTo>
                <a:lnTo>
                  <a:pt x="892" y="752"/>
                </a:lnTo>
                <a:lnTo>
                  <a:pt x="890" y="789"/>
                </a:lnTo>
                <a:lnTo>
                  <a:pt x="887" y="828"/>
                </a:lnTo>
                <a:lnTo>
                  <a:pt x="887" y="867"/>
                </a:lnTo>
                <a:lnTo>
                  <a:pt x="887" y="895"/>
                </a:lnTo>
                <a:lnTo>
                  <a:pt x="889" y="921"/>
                </a:lnTo>
                <a:lnTo>
                  <a:pt x="891" y="948"/>
                </a:lnTo>
                <a:lnTo>
                  <a:pt x="894" y="974"/>
                </a:lnTo>
                <a:lnTo>
                  <a:pt x="896" y="987"/>
                </a:lnTo>
                <a:lnTo>
                  <a:pt x="897" y="999"/>
                </a:lnTo>
                <a:lnTo>
                  <a:pt x="902" y="1024"/>
                </a:lnTo>
                <a:lnTo>
                  <a:pt x="907" y="1048"/>
                </a:lnTo>
                <a:lnTo>
                  <a:pt x="914" y="1071"/>
                </a:lnTo>
                <a:lnTo>
                  <a:pt x="920" y="1095"/>
                </a:lnTo>
                <a:lnTo>
                  <a:pt x="928" y="1117"/>
                </a:lnTo>
                <a:lnTo>
                  <a:pt x="931" y="1127"/>
                </a:lnTo>
                <a:lnTo>
                  <a:pt x="936" y="1139"/>
                </a:lnTo>
                <a:lnTo>
                  <a:pt x="945" y="1160"/>
                </a:lnTo>
                <a:lnTo>
                  <a:pt x="955" y="1180"/>
                </a:lnTo>
                <a:lnTo>
                  <a:pt x="965" y="1200"/>
                </a:lnTo>
                <a:lnTo>
                  <a:pt x="978" y="1221"/>
                </a:lnTo>
                <a:lnTo>
                  <a:pt x="989" y="1239"/>
                </a:lnTo>
                <a:lnTo>
                  <a:pt x="1002" y="1257"/>
                </a:lnTo>
                <a:lnTo>
                  <a:pt x="1009" y="1266"/>
                </a:lnTo>
                <a:lnTo>
                  <a:pt x="1016" y="1275"/>
                </a:lnTo>
                <a:lnTo>
                  <a:pt x="1030" y="1290"/>
                </a:lnTo>
                <a:lnTo>
                  <a:pt x="1045" y="1305"/>
                </a:lnTo>
                <a:lnTo>
                  <a:pt x="1060" y="1319"/>
                </a:lnTo>
                <a:lnTo>
                  <a:pt x="1076" y="1331"/>
                </a:lnTo>
                <a:lnTo>
                  <a:pt x="1084" y="1336"/>
                </a:lnTo>
                <a:lnTo>
                  <a:pt x="1092" y="1342"/>
                </a:lnTo>
                <a:lnTo>
                  <a:pt x="1109" y="1353"/>
                </a:lnTo>
                <a:lnTo>
                  <a:pt x="1126" y="1361"/>
                </a:lnTo>
                <a:lnTo>
                  <a:pt x="1135" y="1366"/>
                </a:lnTo>
                <a:lnTo>
                  <a:pt x="1145" y="1370"/>
                </a:lnTo>
                <a:lnTo>
                  <a:pt x="1164" y="1376"/>
                </a:lnTo>
                <a:lnTo>
                  <a:pt x="1173" y="1379"/>
                </a:lnTo>
                <a:lnTo>
                  <a:pt x="1183" y="1383"/>
                </a:lnTo>
                <a:lnTo>
                  <a:pt x="1203" y="1386"/>
                </a:lnTo>
                <a:lnTo>
                  <a:pt x="1223" y="1390"/>
                </a:lnTo>
                <a:lnTo>
                  <a:pt x="1245" y="1393"/>
                </a:lnTo>
                <a:lnTo>
                  <a:pt x="1266" y="1394"/>
                </a:lnTo>
                <a:lnTo>
                  <a:pt x="1285" y="1394"/>
                </a:lnTo>
                <a:lnTo>
                  <a:pt x="1303" y="1393"/>
                </a:lnTo>
                <a:lnTo>
                  <a:pt x="1311" y="1391"/>
                </a:lnTo>
                <a:lnTo>
                  <a:pt x="1320" y="1391"/>
                </a:lnTo>
                <a:lnTo>
                  <a:pt x="1337" y="1389"/>
                </a:lnTo>
                <a:lnTo>
                  <a:pt x="1354" y="1385"/>
                </a:lnTo>
                <a:lnTo>
                  <a:pt x="1371" y="1381"/>
                </a:lnTo>
                <a:lnTo>
                  <a:pt x="1386" y="1378"/>
                </a:lnTo>
                <a:lnTo>
                  <a:pt x="1401" y="1373"/>
                </a:lnTo>
                <a:lnTo>
                  <a:pt x="1416" y="1366"/>
                </a:lnTo>
                <a:lnTo>
                  <a:pt x="1431" y="1360"/>
                </a:lnTo>
                <a:lnTo>
                  <a:pt x="1445" y="1353"/>
                </a:lnTo>
                <a:lnTo>
                  <a:pt x="1459" y="1345"/>
                </a:lnTo>
                <a:lnTo>
                  <a:pt x="1471" y="1336"/>
                </a:lnTo>
                <a:lnTo>
                  <a:pt x="1485" y="1327"/>
                </a:lnTo>
                <a:lnTo>
                  <a:pt x="1498" y="1317"/>
                </a:lnTo>
                <a:lnTo>
                  <a:pt x="1509" y="1306"/>
                </a:lnTo>
                <a:lnTo>
                  <a:pt x="1520" y="1295"/>
                </a:lnTo>
                <a:lnTo>
                  <a:pt x="1532" y="1283"/>
                </a:lnTo>
                <a:lnTo>
                  <a:pt x="1542" y="1271"/>
                </a:lnTo>
                <a:lnTo>
                  <a:pt x="1551" y="1257"/>
                </a:lnTo>
                <a:lnTo>
                  <a:pt x="1556" y="1251"/>
                </a:lnTo>
                <a:lnTo>
                  <a:pt x="1559" y="1243"/>
                </a:lnTo>
                <a:lnTo>
                  <a:pt x="1567" y="1229"/>
                </a:lnTo>
                <a:lnTo>
                  <a:pt x="1575" y="1214"/>
                </a:lnTo>
                <a:lnTo>
                  <a:pt x="1581" y="1198"/>
                </a:lnTo>
                <a:lnTo>
                  <a:pt x="1587" y="1182"/>
                </a:lnTo>
                <a:lnTo>
                  <a:pt x="1592" y="1165"/>
                </a:lnTo>
                <a:lnTo>
                  <a:pt x="1596" y="1146"/>
                </a:lnTo>
                <a:lnTo>
                  <a:pt x="1600" y="1129"/>
                </a:lnTo>
                <a:lnTo>
                  <a:pt x="1601" y="1119"/>
                </a:lnTo>
                <a:lnTo>
                  <a:pt x="1602" y="1110"/>
                </a:lnTo>
                <a:lnTo>
                  <a:pt x="1605" y="1090"/>
                </a:lnTo>
                <a:lnTo>
                  <a:pt x="1606" y="1070"/>
                </a:lnTo>
                <a:lnTo>
                  <a:pt x="1607" y="1048"/>
                </a:lnTo>
                <a:lnTo>
                  <a:pt x="1606" y="1032"/>
                </a:lnTo>
                <a:lnTo>
                  <a:pt x="1606" y="1014"/>
                </a:lnTo>
                <a:lnTo>
                  <a:pt x="1603" y="999"/>
                </a:lnTo>
                <a:lnTo>
                  <a:pt x="1601" y="983"/>
                </a:lnTo>
                <a:lnTo>
                  <a:pt x="1598" y="968"/>
                </a:lnTo>
                <a:lnTo>
                  <a:pt x="1595" y="953"/>
                </a:lnTo>
                <a:lnTo>
                  <a:pt x="1591" y="938"/>
                </a:lnTo>
                <a:lnTo>
                  <a:pt x="1586" y="923"/>
                </a:lnTo>
                <a:lnTo>
                  <a:pt x="1581" y="909"/>
                </a:lnTo>
                <a:lnTo>
                  <a:pt x="1575" y="895"/>
                </a:lnTo>
                <a:lnTo>
                  <a:pt x="1567" y="882"/>
                </a:lnTo>
                <a:lnTo>
                  <a:pt x="1561" y="870"/>
                </a:lnTo>
                <a:lnTo>
                  <a:pt x="1552" y="857"/>
                </a:lnTo>
                <a:lnTo>
                  <a:pt x="1544" y="845"/>
                </a:lnTo>
                <a:lnTo>
                  <a:pt x="1534" y="833"/>
                </a:lnTo>
                <a:lnTo>
                  <a:pt x="1525" y="822"/>
                </a:lnTo>
                <a:lnTo>
                  <a:pt x="1514" y="811"/>
                </a:lnTo>
                <a:lnTo>
                  <a:pt x="1504" y="801"/>
                </a:lnTo>
                <a:lnTo>
                  <a:pt x="1493" y="791"/>
                </a:lnTo>
                <a:lnTo>
                  <a:pt x="1481" y="782"/>
                </a:lnTo>
                <a:lnTo>
                  <a:pt x="1469" y="773"/>
                </a:lnTo>
                <a:lnTo>
                  <a:pt x="1456" y="765"/>
                </a:lnTo>
                <a:lnTo>
                  <a:pt x="1444" y="758"/>
                </a:lnTo>
                <a:lnTo>
                  <a:pt x="1430" y="750"/>
                </a:lnTo>
                <a:lnTo>
                  <a:pt x="1416" y="744"/>
                </a:lnTo>
                <a:lnTo>
                  <a:pt x="1402" y="738"/>
                </a:lnTo>
                <a:lnTo>
                  <a:pt x="1387" y="733"/>
                </a:lnTo>
                <a:lnTo>
                  <a:pt x="1372" y="728"/>
                </a:lnTo>
                <a:lnTo>
                  <a:pt x="1356" y="724"/>
                </a:lnTo>
                <a:lnTo>
                  <a:pt x="1340" y="720"/>
                </a:lnTo>
                <a:lnTo>
                  <a:pt x="1323" y="716"/>
                </a:lnTo>
                <a:lnTo>
                  <a:pt x="1306" y="714"/>
                </a:lnTo>
                <a:lnTo>
                  <a:pt x="1303" y="672"/>
                </a:lnTo>
                <a:lnTo>
                  <a:pt x="1303" y="652"/>
                </a:lnTo>
                <a:lnTo>
                  <a:pt x="1301" y="632"/>
                </a:lnTo>
                <a:lnTo>
                  <a:pt x="1301" y="612"/>
                </a:lnTo>
                <a:lnTo>
                  <a:pt x="1303" y="592"/>
                </a:lnTo>
                <a:lnTo>
                  <a:pt x="1304" y="552"/>
                </a:lnTo>
                <a:lnTo>
                  <a:pt x="1308" y="513"/>
                </a:lnTo>
                <a:lnTo>
                  <a:pt x="1310" y="494"/>
                </a:lnTo>
                <a:lnTo>
                  <a:pt x="1313" y="475"/>
                </a:lnTo>
                <a:lnTo>
                  <a:pt x="1316" y="456"/>
                </a:lnTo>
                <a:lnTo>
                  <a:pt x="1320" y="437"/>
                </a:lnTo>
                <a:lnTo>
                  <a:pt x="1328" y="401"/>
                </a:lnTo>
                <a:lnTo>
                  <a:pt x="1333" y="382"/>
                </a:lnTo>
                <a:lnTo>
                  <a:pt x="1339" y="364"/>
                </a:lnTo>
                <a:lnTo>
                  <a:pt x="1347" y="346"/>
                </a:lnTo>
                <a:lnTo>
                  <a:pt x="1356" y="328"/>
                </a:lnTo>
                <a:lnTo>
                  <a:pt x="1364" y="309"/>
                </a:lnTo>
                <a:lnTo>
                  <a:pt x="1374" y="290"/>
                </a:lnTo>
                <a:lnTo>
                  <a:pt x="1386" y="273"/>
                </a:lnTo>
                <a:lnTo>
                  <a:pt x="1398" y="254"/>
                </a:lnTo>
                <a:lnTo>
                  <a:pt x="1411" y="236"/>
                </a:lnTo>
                <a:lnTo>
                  <a:pt x="1426" y="217"/>
                </a:lnTo>
                <a:lnTo>
                  <a:pt x="1441" y="200"/>
                </a:lnTo>
                <a:lnTo>
                  <a:pt x="1457" y="181"/>
                </a:lnTo>
                <a:lnTo>
                  <a:pt x="1475" y="163"/>
                </a:lnTo>
                <a:lnTo>
                  <a:pt x="1494" y="144"/>
                </a:lnTo>
                <a:lnTo>
                  <a:pt x="1513" y="125"/>
                </a:lnTo>
                <a:lnTo>
                  <a:pt x="1533" y="108"/>
                </a:lnTo>
                <a:lnTo>
                  <a:pt x="1533" y="0"/>
                </a:lnTo>
                <a:close/>
                <a:moveTo>
                  <a:pt x="647" y="0"/>
                </a:moveTo>
                <a:lnTo>
                  <a:pt x="608" y="12"/>
                </a:lnTo>
                <a:lnTo>
                  <a:pt x="570" y="26"/>
                </a:lnTo>
                <a:lnTo>
                  <a:pt x="551" y="34"/>
                </a:lnTo>
                <a:lnTo>
                  <a:pt x="534" y="41"/>
                </a:lnTo>
                <a:lnTo>
                  <a:pt x="498" y="56"/>
                </a:lnTo>
                <a:lnTo>
                  <a:pt x="464" y="73"/>
                </a:lnTo>
                <a:lnTo>
                  <a:pt x="432" y="90"/>
                </a:lnTo>
                <a:lnTo>
                  <a:pt x="399" y="109"/>
                </a:lnTo>
                <a:lnTo>
                  <a:pt x="384" y="119"/>
                </a:lnTo>
                <a:lnTo>
                  <a:pt x="369" y="129"/>
                </a:lnTo>
                <a:lnTo>
                  <a:pt x="354" y="139"/>
                </a:lnTo>
                <a:lnTo>
                  <a:pt x="339" y="149"/>
                </a:lnTo>
                <a:lnTo>
                  <a:pt x="325" y="161"/>
                </a:lnTo>
                <a:lnTo>
                  <a:pt x="311" y="172"/>
                </a:lnTo>
                <a:lnTo>
                  <a:pt x="283" y="195"/>
                </a:lnTo>
                <a:lnTo>
                  <a:pt x="271" y="206"/>
                </a:lnTo>
                <a:lnTo>
                  <a:pt x="258" y="219"/>
                </a:lnTo>
                <a:lnTo>
                  <a:pt x="233" y="242"/>
                </a:lnTo>
                <a:lnTo>
                  <a:pt x="222" y="255"/>
                </a:lnTo>
                <a:lnTo>
                  <a:pt x="210" y="269"/>
                </a:lnTo>
                <a:lnTo>
                  <a:pt x="188" y="295"/>
                </a:lnTo>
                <a:lnTo>
                  <a:pt x="176" y="309"/>
                </a:lnTo>
                <a:lnTo>
                  <a:pt x="166" y="323"/>
                </a:lnTo>
                <a:lnTo>
                  <a:pt x="156" y="337"/>
                </a:lnTo>
                <a:lnTo>
                  <a:pt x="146" y="352"/>
                </a:lnTo>
                <a:lnTo>
                  <a:pt x="127" y="381"/>
                </a:lnTo>
                <a:lnTo>
                  <a:pt x="118" y="396"/>
                </a:lnTo>
                <a:lnTo>
                  <a:pt x="109" y="411"/>
                </a:lnTo>
                <a:lnTo>
                  <a:pt x="102" y="426"/>
                </a:lnTo>
                <a:lnTo>
                  <a:pt x="94" y="442"/>
                </a:lnTo>
                <a:lnTo>
                  <a:pt x="79" y="474"/>
                </a:lnTo>
                <a:lnTo>
                  <a:pt x="65" y="505"/>
                </a:lnTo>
                <a:lnTo>
                  <a:pt x="53" y="539"/>
                </a:lnTo>
                <a:lnTo>
                  <a:pt x="42" y="572"/>
                </a:lnTo>
                <a:lnTo>
                  <a:pt x="33" y="607"/>
                </a:lnTo>
                <a:lnTo>
                  <a:pt x="28" y="625"/>
                </a:lnTo>
                <a:lnTo>
                  <a:pt x="24" y="642"/>
                </a:lnTo>
                <a:lnTo>
                  <a:pt x="16" y="677"/>
                </a:lnTo>
                <a:lnTo>
                  <a:pt x="11" y="714"/>
                </a:lnTo>
                <a:lnTo>
                  <a:pt x="6" y="752"/>
                </a:lnTo>
                <a:lnTo>
                  <a:pt x="3" y="789"/>
                </a:lnTo>
                <a:lnTo>
                  <a:pt x="1" y="828"/>
                </a:lnTo>
                <a:lnTo>
                  <a:pt x="0" y="867"/>
                </a:lnTo>
                <a:lnTo>
                  <a:pt x="1" y="895"/>
                </a:lnTo>
                <a:lnTo>
                  <a:pt x="3" y="921"/>
                </a:lnTo>
                <a:lnTo>
                  <a:pt x="4" y="948"/>
                </a:lnTo>
                <a:lnTo>
                  <a:pt x="8" y="974"/>
                </a:lnTo>
                <a:lnTo>
                  <a:pt x="9" y="987"/>
                </a:lnTo>
                <a:lnTo>
                  <a:pt x="11" y="999"/>
                </a:lnTo>
                <a:lnTo>
                  <a:pt x="15" y="1024"/>
                </a:lnTo>
                <a:lnTo>
                  <a:pt x="21" y="1048"/>
                </a:lnTo>
                <a:lnTo>
                  <a:pt x="26" y="1071"/>
                </a:lnTo>
                <a:lnTo>
                  <a:pt x="34" y="1095"/>
                </a:lnTo>
                <a:lnTo>
                  <a:pt x="42" y="1117"/>
                </a:lnTo>
                <a:lnTo>
                  <a:pt x="45" y="1127"/>
                </a:lnTo>
                <a:lnTo>
                  <a:pt x="49" y="1139"/>
                </a:lnTo>
                <a:lnTo>
                  <a:pt x="59" y="1160"/>
                </a:lnTo>
                <a:lnTo>
                  <a:pt x="68" y="1180"/>
                </a:lnTo>
                <a:lnTo>
                  <a:pt x="79" y="1200"/>
                </a:lnTo>
                <a:lnTo>
                  <a:pt x="91" y="1221"/>
                </a:lnTo>
                <a:lnTo>
                  <a:pt x="103" y="1239"/>
                </a:lnTo>
                <a:lnTo>
                  <a:pt x="116" y="1257"/>
                </a:lnTo>
                <a:lnTo>
                  <a:pt x="122" y="1266"/>
                </a:lnTo>
                <a:lnTo>
                  <a:pt x="130" y="1275"/>
                </a:lnTo>
                <a:lnTo>
                  <a:pt x="143" y="1290"/>
                </a:lnTo>
                <a:lnTo>
                  <a:pt x="159" y="1305"/>
                </a:lnTo>
                <a:lnTo>
                  <a:pt x="174" y="1319"/>
                </a:lnTo>
                <a:lnTo>
                  <a:pt x="189" y="1331"/>
                </a:lnTo>
                <a:lnTo>
                  <a:pt x="198" y="1336"/>
                </a:lnTo>
                <a:lnTo>
                  <a:pt x="205" y="1342"/>
                </a:lnTo>
                <a:lnTo>
                  <a:pt x="223" y="1353"/>
                </a:lnTo>
                <a:lnTo>
                  <a:pt x="240" y="1361"/>
                </a:lnTo>
                <a:lnTo>
                  <a:pt x="249" y="1366"/>
                </a:lnTo>
                <a:lnTo>
                  <a:pt x="258" y="1370"/>
                </a:lnTo>
                <a:lnTo>
                  <a:pt x="277" y="1376"/>
                </a:lnTo>
                <a:lnTo>
                  <a:pt x="287" y="1379"/>
                </a:lnTo>
                <a:lnTo>
                  <a:pt x="297" y="1383"/>
                </a:lnTo>
                <a:lnTo>
                  <a:pt x="316" y="1386"/>
                </a:lnTo>
                <a:lnTo>
                  <a:pt x="337" y="1390"/>
                </a:lnTo>
                <a:lnTo>
                  <a:pt x="359" y="1393"/>
                </a:lnTo>
                <a:lnTo>
                  <a:pt x="380" y="1394"/>
                </a:lnTo>
                <a:lnTo>
                  <a:pt x="398" y="1394"/>
                </a:lnTo>
                <a:lnTo>
                  <a:pt x="417" y="1393"/>
                </a:lnTo>
                <a:lnTo>
                  <a:pt x="433" y="1391"/>
                </a:lnTo>
                <a:lnTo>
                  <a:pt x="451" y="1389"/>
                </a:lnTo>
                <a:lnTo>
                  <a:pt x="467" y="1385"/>
                </a:lnTo>
                <a:lnTo>
                  <a:pt x="483" y="1381"/>
                </a:lnTo>
                <a:lnTo>
                  <a:pt x="500" y="1378"/>
                </a:lnTo>
                <a:lnTo>
                  <a:pt x="515" y="1373"/>
                </a:lnTo>
                <a:lnTo>
                  <a:pt x="530" y="1366"/>
                </a:lnTo>
                <a:lnTo>
                  <a:pt x="544" y="1360"/>
                </a:lnTo>
                <a:lnTo>
                  <a:pt x="559" y="1353"/>
                </a:lnTo>
                <a:lnTo>
                  <a:pt x="571" y="1345"/>
                </a:lnTo>
                <a:lnTo>
                  <a:pt x="585" y="1336"/>
                </a:lnTo>
                <a:lnTo>
                  <a:pt x="598" y="1327"/>
                </a:lnTo>
                <a:lnTo>
                  <a:pt x="610" y="1317"/>
                </a:lnTo>
                <a:lnTo>
                  <a:pt x="623" y="1306"/>
                </a:lnTo>
                <a:lnTo>
                  <a:pt x="634" y="1295"/>
                </a:lnTo>
                <a:lnTo>
                  <a:pt x="644" y="1283"/>
                </a:lnTo>
                <a:lnTo>
                  <a:pt x="654" y="1271"/>
                </a:lnTo>
                <a:lnTo>
                  <a:pt x="665" y="1257"/>
                </a:lnTo>
                <a:lnTo>
                  <a:pt x="668" y="1251"/>
                </a:lnTo>
                <a:lnTo>
                  <a:pt x="673" y="1243"/>
                </a:lnTo>
                <a:lnTo>
                  <a:pt x="681" y="1229"/>
                </a:lnTo>
                <a:lnTo>
                  <a:pt x="688" y="1214"/>
                </a:lnTo>
                <a:lnTo>
                  <a:pt x="695" y="1198"/>
                </a:lnTo>
                <a:lnTo>
                  <a:pt x="700" y="1182"/>
                </a:lnTo>
                <a:lnTo>
                  <a:pt x="706" y="1165"/>
                </a:lnTo>
                <a:lnTo>
                  <a:pt x="710" y="1146"/>
                </a:lnTo>
                <a:lnTo>
                  <a:pt x="714" y="1129"/>
                </a:lnTo>
                <a:lnTo>
                  <a:pt x="715" y="1119"/>
                </a:lnTo>
                <a:lnTo>
                  <a:pt x="716" y="1110"/>
                </a:lnTo>
                <a:lnTo>
                  <a:pt x="719" y="1090"/>
                </a:lnTo>
                <a:lnTo>
                  <a:pt x="720" y="1070"/>
                </a:lnTo>
                <a:lnTo>
                  <a:pt x="721" y="1048"/>
                </a:lnTo>
                <a:lnTo>
                  <a:pt x="720" y="1032"/>
                </a:lnTo>
                <a:lnTo>
                  <a:pt x="719" y="1014"/>
                </a:lnTo>
                <a:lnTo>
                  <a:pt x="717" y="999"/>
                </a:lnTo>
                <a:lnTo>
                  <a:pt x="715" y="983"/>
                </a:lnTo>
                <a:lnTo>
                  <a:pt x="712" y="968"/>
                </a:lnTo>
                <a:lnTo>
                  <a:pt x="709" y="953"/>
                </a:lnTo>
                <a:lnTo>
                  <a:pt x="704" y="938"/>
                </a:lnTo>
                <a:lnTo>
                  <a:pt x="700" y="923"/>
                </a:lnTo>
                <a:lnTo>
                  <a:pt x="693" y="909"/>
                </a:lnTo>
                <a:lnTo>
                  <a:pt x="687" y="895"/>
                </a:lnTo>
                <a:lnTo>
                  <a:pt x="681" y="882"/>
                </a:lnTo>
                <a:lnTo>
                  <a:pt x="673" y="870"/>
                </a:lnTo>
                <a:lnTo>
                  <a:pt x="666" y="857"/>
                </a:lnTo>
                <a:lnTo>
                  <a:pt x="657" y="845"/>
                </a:lnTo>
                <a:lnTo>
                  <a:pt x="648" y="833"/>
                </a:lnTo>
                <a:lnTo>
                  <a:pt x="638" y="822"/>
                </a:lnTo>
                <a:lnTo>
                  <a:pt x="628" y="811"/>
                </a:lnTo>
                <a:lnTo>
                  <a:pt x="617" y="801"/>
                </a:lnTo>
                <a:lnTo>
                  <a:pt x="607" y="791"/>
                </a:lnTo>
                <a:lnTo>
                  <a:pt x="594" y="782"/>
                </a:lnTo>
                <a:lnTo>
                  <a:pt x="583" y="773"/>
                </a:lnTo>
                <a:lnTo>
                  <a:pt x="570" y="765"/>
                </a:lnTo>
                <a:lnTo>
                  <a:pt x="556" y="758"/>
                </a:lnTo>
                <a:lnTo>
                  <a:pt x="544" y="750"/>
                </a:lnTo>
                <a:lnTo>
                  <a:pt x="530" y="744"/>
                </a:lnTo>
                <a:lnTo>
                  <a:pt x="515" y="738"/>
                </a:lnTo>
                <a:lnTo>
                  <a:pt x="501" y="733"/>
                </a:lnTo>
                <a:lnTo>
                  <a:pt x="485" y="728"/>
                </a:lnTo>
                <a:lnTo>
                  <a:pt x="469" y="724"/>
                </a:lnTo>
                <a:lnTo>
                  <a:pt x="453" y="720"/>
                </a:lnTo>
                <a:lnTo>
                  <a:pt x="437" y="716"/>
                </a:lnTo>
                <a:lnTo>
                  <a:pt x="419" y="714"/>
                </a:lnTo>
                <a:lnTo>
                  <a:pt x="417" y="672"/>
                </a:lnTo>
                <a:lnTo>
                  <a:pt x="415" y="652"/>
                </a:lnTo>
                <a:lnTo>
                  <a:pt x="415" y="632"/>
                </a:lnTo>
                <a:lnTo>
                  <a:pt x="415" y="612"/>
                </a:lnTo>
                <a:lnTo>
                  <a:pt x="415" y="592"/>
                </a:lnTo>
                <a:lnTo>
                  <a:pt x="418" y="552"/>
                </a:lnTo>
                <a:lnTo>
                  <a:pt x="422" y="513"/>
                </a:lnTo>
                <a:lnTo>
                  <a:pt x="423" y="494"/>
                </a:lnTo>
                <a:lnTo>
                  <a:pt x="427" y="475"/>
                </a:lnTo>
                <a:lnTo>
                  <a:pt x="429" y="456"/>
                </a:lnTo>
                <a:lnTo>
                  <a:pt x="432" y="446"/>
                </a:lnTo>
                <a:lnTo>
                  <a:pt x="433" y="437"/>
                </a:lnTo>
                <a:lnTo>
                  <a:pt x="442" y="401"/>
                </a:lnTo>
                <a:lnTo>
                  <a:pt x="447" y="382"/>
                </a:lnTo>
                <a:lnTo>
                  <a:pt x="453" y="364"/>
                </a:lnTo>
                <a:lnTo>
                  <a:pt x="461" y="346"/>
                </a:lnTo>
                <a:lnTo>
                  <a:pt x="468" y="328"/>
                </a:lnTo>
                <a:lnTo>
                  <a:pt x="477" y="309"/>
                </a:lnTo>
                <a:lnTo>
                  <a:pt x="488" y="290"/>
                </a:lnTo>
                <a:lnTo>
                  <a:pt x="500" y="273"/>
                </a:lnTo>
                <a:lnTo>
                  <a:pt x="511" y="254"/>
                </a:lnTo>
                <a:lnTo>
                  <a:pt x="525" y="236"/>
                </a:lnTo>
                <a:lnTo>
                  <a:pt x="539" y="217"/>
                </a:lnTo>
                <a:lnTo>
                  <a:pt x="555" y="200"/>
                </a:lnTo>
                <a:lnTo>
                  <a:pt x="571" y="181"/>
                </a:lnTo>
                <a:lnTo>
                  <a:pt x="589" y="163"/>
                </a:lnTo>
                <a:lnTo>
                  <a:pt x="607" y="144"/>
                </a:lnTo>
                <a:lnTo>
                  <a:pt x="627" y="125"/>
                </a:lnTo>
                <a:lnTo>
                  <a:pt x="647" y="108"/>
                </a:lnTo>
                <a:lnTo>
                  <a:pt x="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8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10272463" y="6426498"/>
                </a:moveTo>
                <a:lnTo>
                  <a:pt x="9912423" y="6858000"/>
                </a:lnTo>
                <a:lnTo>
                  <a:pt x="10272712" y="6858000"/>
                </a:lnTo>
                <a:lnTo>
                  <a:pt x="10632503" y="6858000"/>
                </a:lnTo>
                <a:lnTo>
                  <a:pt x="12191999" y="6858000"/>
                </a:lnTo>
                <a:lnTo>
                  <a:pt x="12191999" y="6426498"/>
                </a:lnTo>
                <a:lnTo>
                  <a:pt x="10272712" y="6426498"/>
                </a:lnTo>
                <a:lnTo>
                  <a:pt x="10272712" y="6426797"/>
                </a:lnTo>
                <a:close/>
                <a:moveTo>
                  <a:pt x="3061377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lnTo>
                  <a:pt x="0" y="504056"/>
                </a:lnTo>
                <a:lnTo>
                  <a:pt x="2207568" y="504056"/>
                </a:lnTo>
                <a:lnTo>
                  <a:pt x="2279576" y="504056"/>
                </a:lnTo>
                <a:lnTo>
                  <a:pt x="2629329" y="504056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1" y="0"/>
            <a:ext cx="3061377" cy="504056"/>
          </a:xfrm>
          <a:custGeom>
            <a:avLst/>
            <a:gdLst/>
            <a:ahLst/>
            <a:cxnLst/>
            <a:rect l="l" t="t" r="r" b="b"/>
            <a:pathLst>
              <a:path w="3061377" h="504056">
                <a:moveTo>
                  <a:pt x="0" y="0"/>
                </a:moveTo>
                <a:lnTo>
                  <a:pt x="2207568" y="0"/>
                </a:lnTo>
                <a:lnTo>
                  <a:pt x="2855640" y="0"/>
                </a:lnTo>
                <a:lnTo>
                  <a:pt x="3061377" y="0"/>
                </a:lnTo>
                <a:lnTo>
                  <a:pt x="2629329" y="504056"/>
                </a:lnTo>
                <a:lnTo>
                  <a:pt x="2279576" y="504056"/>
                </a:lnTo>
                <a:lnTo>
                  <a:pt x="2207568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8213" y="1773237"/>
            <a:ext cx="9504361" cy="1799779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 dirty="0"/>
              <a:t>Presentation Title briefly formulated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213" y="3716338"/>
            <a:ext cx="9504361" cy="132543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381974-DABD-46BF-A9D0-B70D3DF2D96D}" type="datetime3">
              <a:rPr lang="en-US" smtClean="0"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479425" y="144165"/>
            <a:ext cx="1707538" cy="216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207460" y="5157240"/>
            <a:ext cx="9505114" cy="916115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Speaker Name, position and title</a:t>
            </a:r>
          </a:p>
        </p:txBody>
      </p:sp>
    </p:spTree>
    <p:extLst>
      <p:ext uri="{BB962C8B-B14F-4D97-AF65-F5344CB8AC3E}">
        <p14:creationId xmlns:p14="http://schemas.microsoft.com/office/powerpoint/2010/main" val="39881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8A0EEC-0247-41F7-A044-1FC8DB3C550F}" type="datetime3">
              <a:rPr lang="en-US" smtClean="0"/>
              <a:t>3 March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>
            <a:spLocks noChangeAspect="1" noEditPoints="1"/>
          </p:cNvSpPr>
          <p:nvPr userDrawn="1"/>
        </p:nvSpPr>
        <p:spPr bwMode="auto">
          <a:xfrm>
            <a:off x="3534693" y="3068338"/>
            <a:ext cx="5122613" cy="648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6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E233EB-A5EF-4B01-8959-8A2D80958D82}" type="datetime3">
              <a:rPr lang="en-US" smtClean="0"/>
              <a:t>3 March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>
            <a:spLocks noChangeAspect="1" noEditPoints="1"/>
          </p:cNvSpPr>
          <p:nvPr userDrawn="1"/>
        </p:nvSpPr>
        <p:spPr bwMode="auto">
          <a:xfrm>
            <a:off x="3534693" y="3068338"/>
            <a:ext cx="5122613" cy="648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42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with slogan o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0455EB-EA59-480E-9FB0-2A840DB300D4}" type="datetime3">
              <a:rPr lang="en-US" smtClean="0"/>
              <a:t>3 March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>
            <a:spLocks noChangeAspect="1" noEditPoints="1"/>
          </p:cNvSpPr>
          <p:nvPr userDrawn="1"/>
        </p:nvSpPr>
        <p:spPr bwMode="auto">
          <a:xfrm>
            <a:off x="3534693" y="2781000"/>
            <a:ext cx="5122613" cy="648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9425" y="3716338"/>
            <a:ext cx="11233150" cy="1224830"/>
          </a:xfrm>
        </p:spPr>
        <p:txBody>
          <a:bodyPr/>
          <a:lstStyle>
            <a:lvl1pPr algn="ctr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34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with slogan or contact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C77ECE0-3645-49EB-93BD-66D23FDB4675}" type="datetime3">
              <a:rPr lang="en-US" smtClean="0"/>
              <a:t>3 March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>
            <a:spLocks noChangeAspect="1" noEditPoints="1"/>
          </p:cNvSpPr>
          <p:nvPr userDrawn="1"/>
        </p:nvSpPr>
        <p:spPr bwMode="auto">
          <a:xfrm>
            <a:off x="3534693" y="2781000"/>
            <a:ext cx="5122613" cy="648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9425" y="3716338"/>
            <a:ext cx="11233150" cy="1224830"/>
          </a:xfrm>
        </p:spPr>
        <p:txBody>
          <a:bodyPr/>
          <a:lstStyle>
            <a:lvl1pPr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282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9425" y="1773238"/>
            <a:ext cx="5472555" cy="100814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thank you message.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9425" y="3140959"/>
            <a:ext cx="5472555" cy="2951865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contact details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76E39E-4E45-42D6-9233-D6782ED6767E}" type="datetime3">
              <a:rPr lang="en-US" smtClean="0"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479425" y="1052875"/>
            <a:ext cx="2845897" cy="360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Rectangle 42"/>
          <p:cNvSpPr/>
          <p:nvPr userDrawn="1"/>
        </p:nvSpPr>
        <p:spPr>
          <a:xfrm>
            <a:off x="9912424" y="6426498"/>
            <a:ext cx="2279576" cy="431502"/>
          </a:xfrm>
          <a:custGeom>
            <a:avLst/>
            <a:gdLst/>
            <a:ahLst/>
            <a:cxnLst/>
            <a:rect l="l" t="t" r="r" b="b"/>
            <a:pathLst>
              <a:path w="2279576" h="431502">
                <a:moveTo>
                  <a:pt x="360040" y="0"/>
                </a:moveTo>
                <a:lnTo>
                  <a:pt x="360289" y="299"/>
                </a:lnTo>
                <a:lnTo>
                  <a:pt x="360289" y="0"/>
                </a:lnTo>
                <a:lnTo>
                  <a:pt x="2279576" y="0"/>
                </a:lnTo>
                <a:lnTo>
                  <a:pt x="2279576" y="431502"/>
                </a:lnTo>
                <a:lnTo>
                  <a:pt x="720080" y="431502"/>
                </a:lnTo>
                <a:lnTo>
                  <a:pt x="360289" y="431502"/>
                </a:lnTo>
                <a:lnTo>
                  <a:pt x="0" y="4315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2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2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19144" y="3140964"/>
            <a:ext cx="4554220" cy="576580"/>
          </a:xfrm>
          <a:custGeom>
            <a:avLst/>
            <a:gdLst/>
            <a:ahLst/>
            <a:cxnLst/>
            <a:rect l="l" t="t" r="r" b="b"/>
            <a:pathLst>
              <a:path w="4554220" h="576579">
                <a:moveTo>
                  <a:pt x="3320414" y="2412"/>
                </a:moveTo>
                <a:lnTo>
                  <a:pt x="3269869" y="3683"/>
                </a:lnTo>
                <a:lnTo>
                  <a:pt x="3219704" y="7620"/>
                </a:lnTo>
                <a:lnTo>
                  <a:pt x="3169920" y="15748"/>
                </a:lnTo>
                <a:lnTo>
                  <a:pt x="3111246" y="31876"/>
                </a:lnTo>
                <a:lnTo>
                  <a:pt x="3066160" y="54483"/>
                </a:lnTo>
                <a:lnTo>
                  <a:pt x="3031108" y="84327"/>
                </a:lnTo>
                <a:lnTo>
                  <a:pt x="3005835" y="119507"/>
                </a:lnTo>
                <a:lnTo>
                  <a:pt x="2985897" y="165100"/>
                </a:lnTo>
                <a:lnTo>
                  <a:pt x="2976245" y="212344"/>
                </a:lnTo>
                <a:lnTo>
                  <a:pt x="2973197" y="408939"/>
                </a:lnTo>
                <a:lnTo>
                  <a:pt x="2972434" y="575310"/>
                </a:lnTo>
                <a:lnTo>
                  <a:pt x="3165475" y="575310"/>
                </a:lnTo>
                <a:lnTo>
                  <a:pt x="3165475" y="380746"/>
                </a:lnTo>
                <a:lnTo>
                  <a:pt x="3536441" y="380746"/>
                </a:lnTo>
                <a:lnTo>
                  <a:pt x="3536441" y="242188"/>
                </a:lnTo>
                <a:lnTo>
                  <a:pt x="3168141" y="241046"/>
                </a:lnTo>
                <a:lnTo>
                  <a:pt x="3168523" y="230886"/>
                </a:lnTo>
                <a:lnTo>
                  <a:pt x="3178302" y="189737"/>
                </a:lnTo>
                <a:lnTo>
                  <a:pt x="3210686" y="158241"/>
                </a:lnTo>
                <a:lnTo>
                  <a:pt x="3258438" y="144145"/>
                </a:lnTo>
                <a:lnTo>
                  <a:pt x="3556634" y="141732"/>
                </a:lnTo>
                <a:lnTo>
                  <a:pt x="3556634" y="4063"/>
                </a:lnTo>
                <a:lnTo>
                  <a:pt x="3469385" y="4063"/>
                </a:lnTo>
                <a:lnTo>
                  <a:pt x="3320414" y="2412"/>
                </a:lnTo>
                <a:close/>
              </a:path>
              <a:path w="4554220" h="576579">
                <a:moveTo>
                  <a:pt x="3536441" y="380746"/>
                </a:moveTo>
                <a:lnTo>
                  <a:pt x="3350767" y="380746"/>
                </a:lnTo>
                <a:lnTo>
                  <a:pt x="3536441" y="381126"/>
                </a:lnTo>
                <a:lnTo>
                  <a:pt x="3536441" y="380746"/>
                </a:lnTo>
                <a:close/>
              </a:path>
              <a:path w="4554220" h="576579">
                <a:moveTo>
                  <a:pt x="3556634" y="1270"/>
                </a:moveTo>
                <a:lnTo>
                  <a:pt x="3517900" y="2794"/>
                </a:lnTo>
                <a:lnTo>
                  <a:pt x="3469385" y="4063"/>
                </a:lnTo>
                <a:lnTo>
                  <a:pt x="3556634" y="4063"/>
                </a:lnTo>
                <a:lnTo>
                  <a:pt x="3556634" y="1270"/>
                </a:lnTo>
                <a:close/>
              </a:path>
              <a:path w="4554220" h="576579">
                <a:moveTo>
                  <a:pt x="670660" y="360934"/>
                </a:moveTo>
                <a:lnTo>
                  <a:pt x="388746" y="360934"/>
                </a:lnTo>
                <a:lnTo>
                  <a:pt x="409955" y="361314"/>
                </a:lnTo>
                <a:lnTo>
                  <a:pt x="430529" y="362458"/>
                </a:lnTo>
                <a:lnTo>
                  <a:pt x="443610" y="364998"/>
                </a:lnTo>
                <a:lnTo>
                  <a:pt x="455421" y="367791"/>
                </a:lnTo>
                <a:lnTo>
                  <a:pt x="462533" y="370586"/>
                </a:lnTo>
                <a:lnTo>
                  <a:pt x="464565" y="372237"/>
                </a:lnTo>
                <a:lnTo>
                  <a:pt x="466597" y="373761"/>
                </a:lnTo>
                <a:lnTo>
                  <a:pt x="473582" y="403733"/>
                </a:lnTo>
                <a:lnTo>
                  <a:pt x="470915" y="416178"/>
                </a:lnTo>
                <a:lnTo>
                  <a:pt x="430148" y="433197"/>
                </a:lnTo>
                <a:lnTo>
                  <a:pt x="26669" y="433959"/>
                </a:lnTo>
                <a:lnTo>
                  <a:pt x="26669" y="575310"/>
                </a:lnTo>
                <a:lnTo>
                  <a:pt x="440308" y="575310"/>
                </a:lnTo>
                <a:lnTo>
                  <a:pt x="513714" y="567944"/>
                </a:lnTo>
                <a:lnTo>
                  <a:pt x="556894" y="556641"/>
                </a:lnTo>
                <a:lnTo>
                  <a:pt x="600963" y="535686"/>
                </a:lnTo>
                <a:lnTo>
                  <a:pt x="634618" y="509524"/>
                </a:lnTo>
                <a:lnTo>
                  <a:pt x="639063" y="505079"/>
                </a:lnTo>
                <a:lnTo>
                  <a:pt x="661923" y="463803"/>
                </a:lnTo>
                <a:lnTo>
                  <a:pt x="670051" y="425958"/>
                </a:lnTo>
                <a:lnTo>
                  <a:pt x="672338" y="397637"/>
                </a:lnTo>
                <a:lnTo>
                  <a:pt x="672266" y="381508"/>
                </a:lnTo>
                <a:lnTo>
                  <a:pt x="671702" y="368553"/>
                </a:lnTo>
                <a:lnTo>
                  <a:pt x="670660" y="360934"/>
                </a:lnTo>
                <a:close/>
              </a:path>
              <a:path w="4554220" h="576579">
                <a:moveTo>
                  <a:pt x="641350" y="0"/>
                </a:moveTo>
                <a:lnTo>
                  <a:pt x="584453" y="2794"/>
                </a:lnTo>
                <a:lnTo>
                  <a:pt x="214883" y="3175"/>
                </a:lnTo>
                <a:lnTo>
                  <a:pt x="192404" y="5714"/>
                </a:lnTo>
                <a:lnTo>
                  <a:pt x="146176" y="12953"/>
                </a:lnTo>
                <a:lnTo>
                  <a:pt x="99059" y="26670"/>
                </a:lnTo>
                <a:lnTo>
                  <a:pt x="56641" y="52832"/>
                </a:lnTo>
                <a:lnTo>
                  <a:pt x="24891" y="88011"/>
                </a:lnTo>
                <a:lnTo>
                  <a:pt x="6350" y="128397"/>
                </a:lnTo>
                <a:lnTo>
                  <a:pt x="380" y="170814"/>
                </a:lnTo>
                <a:lnTo>
                  <a:pt x="0" y="194563"/>
                </a:lnTo>
                <a:lnTo>
                  <a:pt x="634" y="207137"/>
                </a:lnTo>
                <a:lnTo>
                  <a:pt x="11810" y="255905"/>
                </a:lnTo>
                <a:lnTo>
                  <a:pt x="30987" y="291084"/>
                </a:lnTo>
                <a:lnTo>
                  <a:pt x="35686" y="296290"/>
                </a:lnTo>
                <a:lnTo>
                  <a:pt x="40131" y="301498"/>
                </a:lnTo>
                <a:lnTo>
                  <a:pt x="76834" y="329819"/>
                </a:lnTo>
                <a:lnTo>
                  <a:pt x="120903" y="346710"/>
                </a:lnTo>
                <a:lnTo>
                  <a:pt x="189991" y="359663"/>
                </a:lnTo>
                <a:lnTo>
                  <a:pt x="259333" y="362458"/>
                </a:lnTo>
                <a:lnTo>
                  <a:pt x="280923" y="362458"/>
                </a:lnTo>
                <a:lnTo>
                  <a:pt x="345947" y="360934"/>
                </a:lnTo>
                <a:lnTo>
                  <a:pt x="670660" y="360934"/>
                </a:lnTo>
                <a:lnTo>
                  <a:pt x="658876" y="317246"/>
                </a:lnTo>
                <a:lnTo>
                  <a:pt x="637666" y="283337"/>
                </a:lnTo>
                <a:lnTo>
                  <a:pt x="596900" y="249427"/>
                </a:lnTo>
                <a:lnTo>
                  <a:pt x="556132" y="235331"/>
                </a:lnTo>
                <a:lnTo>
                  <a:pt x="513714" y="226440"/>
                </a:lnTo>
                <a:lnTo>
                  <a:pt x="482023" y="222885"/>
                </a:lnTo>
                <a:lnTo>
                  <a:pt x="306196" y="222885"/>
                </a:lnTo>
                <a:lnTo>
                  <a:pt x="244220" y="221614"/>
                </a:lnTo>
                <a:lnTo>
                  <a:pt x="204469" y="208661"/>
                </a:lnTo>
                <a:lnTo>
                  <a:pt x="198754" y="186562"/>
                </a:lnTo>
                <a:lnTo>
                  <a:pt x="199135" y="180466"/>
                </a:lnTo>
                <a:lnTo>
                  <a:pt x="232155" y="147700"/>
                </a:lnTo>
                <a:lnTo>
                  <a:pt x="641350" y="143763"/>
                </a:lnTo>
                <a:lnTo>
                  <a:pt x="641350" y="0"/>
                </a:lnTo>
                <a:close/>
              </a:path>
              <a:path w="4554220" h="576579">
                <a:moveTo>
                  <a:pt x="428116" y="220852"/>
                </a:moveTo>
                <a:lnTo>
                  <a:pt x="387730" y="221234"/>
                </a:lnTo>
                <a:lnTo>
                  <a:pt x="346582" y="222376"/>
                </a:lnTo>
                <a:lnTo>
                  <a:pt x="306196" y="222885"/>
                </a:lnTo>
                <a:lnTo>
                  <a:pt x="482023" y="222885"/>
                </a:lnTo>
                <a:lnTo>
                  <a:pt x="470534" y="221996"/>
                </a:lnTo>
                <a:lnTo>
                  <a:pt x="428116" y="220852"/>
                </a:lnTo>
                <a:close/>
              </a:path>
              <a:path w="4554220" h="576579">
                <a:moveTo>
                  <a:pt x="4244466" y="2794"/>
                </a:moveTo>
                <a:lnTo>
                  <a:pt x="4052442" y="2794"/>
                </a:lnTo>
                <a:lnTo>
                  <a:pt x="4052442" y="365760"/>
                </a:lnTo>
                <a:lnTo>
                  <a:pt x="4053458" y="379475"/>
                </a:lnTo>
                <a:lnTo>
                  <a:pt x="4054475" y="393573"/>
                </a:lnTo>
                <a:lnTo>
                  <a:pt x="4063619" y="435228"/>
                </a:lnTo>
                <a:lnTo>
                  <a:pt x="4075683" y="462280"/>
                </a:lnTo>
                <a:lnTo>
                  <a:pt x="4081145" y="473075"/>
                </a:lnTo>
                <a:lnTo>
                  <a:pt x="4111371" y="510667"/>
                </a:lnTo>
                <a:lnTo>
                  <a:pt x="4149089" y="537718"/>
                </a:lnTo>
                <a:lnTo>
                  <a:pt x="4202303" y="559562"/>
                </a:lnTo>
                <a:lnTo>
                  <a:pt x="4246117" y="568833"/>
                </a:lnTo>
                <a:lnTo>
                  <a:pt x="4289298" y="573659"/>
                </a:lnTo>
                <a:lnTo>
                  <a:pt x="4347845" y="575691"/>
                </a:lnTo>
                <a:lnTo>
                  <a:pt x="4381627" y="576072"/>
                </a:lnTo>
                <a:lnTo>
                  <a:pt x="4553711" y="574802"/>
                </a:lnTo>
                <a:lnTo>
                  <a:pt x="4553711" y="441578"/>
                </a:lnTo>
                <a:lnTo>
                  <a:pt x="4384294" y="441578"/>
                </a:lnTo>
                <a:lnTo>
                  <a:pt x="4353306" y="440816"/>
                </a:lnTo>
                <a:lnTo>
                  <a:pt x="4300728" y="434339"/>
                </a:lnTo>
                <a:lnTo>
                  <a:pt x="4262628" y="417449"/>
                </a:lnTo>
                <a:lnTo>
                  <a:pt x="4244085" y="225298"/>
                </a:lnTo>
                <a:lnTo>
                  <a:pt x="4244466" y="2794"/>
                </a:lnTo>
                <a:close/>
              </a:path>
              <a:path w="4554220" h="576579">
                <a:moveTo>
                  <a:pt x="4517644" y="440816"/>
                </a:moveTo>
                <a:lnTo>
                  <a:pt x="4485005" y="440816"/>
                </a:lnTo>
                <a:lnTo>
                  <a:pt x="4417949" y="441578"/>
                </a:lnTo>
                <a:lnTo>
                  <a:pt x="4553711" y="441578"/>
                </a:lnTo>
                <a:lnTo>
                  <a:pt x="4517644" y="440816"/>
                </a:lnTo>
                <a:close/>
              </a:path>
              <a:path w="4554220" h="576579">
                <a:moveTo>
                  <a:pt x="1821433" y="2794"/>
                </a:moveTo>
                <a:lnTo>
                  <a:pt x="1638807" y="2794"/>
                </a:lnTo>
                <a:lnTo>
                  <a:pt x="1489582" y="287782"/>
                </a:lnTo>
                <a:lnTo>
                  <a:pt x="1340739" y="573659"/>
                </a:lnTo>
                <a:lnTo>
                  <a:pt x="1547494" y="573659"/>
                </a:lnTo>
                <a:lnTo>
                  <a:pt x="1548129" y="572388"/>
                </a:lnTo>
                <a:lnTo>
                  <a:pt x="1547876" y="572388"/>
                </a:lnTo>
                <a:lnTo>
                  <a:pt x="1674240" y="308483"/>
                </a:lnTo>
                <a:lnTo>
                  <a:pt x="1675510" y="304800"/>
                </a:lnTo>
                <a:lnTo>
                  <a:pt x="1726056" y="197358"/>
                </a:lnTo>
                <a:lnTo>
                  <a:pt x="1924004" y="197358"/>
                </a:lnTo>
                <a:lnTo>
                  <a:pt x="1821433" y="2794"/>
                </a:lnTo>
                <a:close/>
              </a:path>
              <a:path w="4554220" h="576579">
                <a:moveTo>
                  <a:pt x="1924004" y="197358"/>
                </a:moveTo>
                <a:lnTo>
                  <a:pt x="1726056" y="197358"/>
                </a:lnTo>
                <a:lnTo>
                  <a:pt x="1807971" y="361696"/>
                </a:lnTo>
                <a:lnTo>
                  <a:pt x="1792731" y="367411"/>
                </a:lnTo>
                <a:lnTo>
                  <a:pt x="1742313" y="390016"/>
                </a:lnTo>
                <a:lnTo>
                  <a:pt x="1705864" y="410590"/>
                </a:lnTo>
                <a:lnTo>
                  <a:pt x="1669541" y="435990"/>
                </a:lnTo>
                <a:lnTo>
                  <a:pt x="1638553" y="461010"/>
                </a:lnTo>
                <a:lnTo>
                  <a:pt x="1612518" y="484886"/>
                </a:lnTo>
                <a:lnTo>
                  <a:pt x="1865502" y="484886"/>
                </a:lnTo>
                <a:lnTo>
                  <a:pt x="1908302" y="573659"/>
                </a:lnTo>
                <a:lnTo>
                  <a:pt x="2121916" y="573659"/>
                </a:lnTo>
                <a:lnTo>
                  <a:pt x="1924004" y="197358"/>
                </a:lnTo>
                <a:close/>
              </a:path>
              <a:path w="4554220" h="576579">
                <a:moveTo>
                  <a:pt x="1549527" y="569594"/>
                </a:moveTo>
                <a:lnTo>
                  <a:pt x="1547876" y="572388"/>
                </a:lnTo>
                <a:lnTo>
                  <a:pt x="1548129" y="572388"/>
                </a:lnTo>
                <a:lnTo>
                  <a:pt x="1549527" y="569594"/>
                </a:lnTo>
                <a:close/>
              </a:path>
              <a:path w="4554220" h="576579">
                <a:moveTo>
                  <a:pt x="1094866" y="2794"/>
                </a:moveTo>
                <a:lnTo>
                  <a:pt x="1064132" y="2794"/>
                </a:lnTo>
                <a:lnTo>
                  <a:pt x="1034160" y="3175"/>
                </a:lnTo>
                <a:lnTo>
                  <a:pt x="970788" y="9271"/>
                </a:lnTo>
                <a:lnTo>
                  <a:pt x="924305" y="18541"/>
                </a:lnTo>
                <a:lnTo>
                  <a:pt x="879601" y="34289"/>
                </a:lnTo>
                <a:lnTo>
                  <a:pt x="837056" y="56896"/>
                </a:lnTo>
                <a:lnTo>
                  <a:pt x="798702" y="88011"/>
                </a:lnTo>
                <a:lnTo>
                  <a:pt x="771016" y="124713"/>
                </a:lnTo>
                <a:lnTo>
                  <a:pt x="760348" y="144907"/>
                </a:lnTo>
                <a:lnTo>
                  <a:pt x="755268" y="155066"/>
                </a:lnTo>
                <a:lnTo>
                  <a:pt x="738123" y="208661"/>
                </a:lnTo>
                <a:lnTo>
                  <a:pt x="730630" y="253111"/>
                </a:lnTo>
                <a:lnTo>
                  <a:pt x="729614" y="275716"/>
                </a:lnTo>
                <a:lnTo>
                  <a:pt x="729614" y="298703"/>
                </a:lnTo>
                <a:lnTo>
                  <a:pt x="733043" y="343153"/>
                </a:lnTo>
                <a:lnTo>
                  <a:pt x="741044" y="385952"/>
                </a:lnTo>
                <a:lnTo>
                  <a:pt x="752855" y="425450"/>
                </a:lnTo>
                <a:lnTo>
                  <a:pt x="780160" y="470281"/>
                </a:lnTo>
                <a:lnTo>
                  <a:pt x="811529" y="503047"/>
                </a:lnTo>
                <a:lnTo>
                  <a:pt x="849883" y="530098"/>
                </a:lnTo>
                <a:lnTo>
                  <a:pt x="892682" y="551434"/>
                </a:lnTo>
                <a:lnTo>
                  <a:pt x="938783" y="566038"/>
                </a:lnTo>
                <a:lnTo>
                  <a:pt x="976883" y="572388"/>
                </a:lnTo>
                <a:lnTo>
                  <a:pt x="996060" y="573659"/>
                </a:lnTo>
                <a:lnTo>
                  <a:pt x="1318767" y="573659"/>
                </a:lnTo>
                <a:lnTo>
                  <a:pt x="1318742" y="483997"/>
                </a:lnTo>
                <a:lnTo>
                  <a:pt x="1317497" y="465074"/>
                </a:lnTo>
                <a:lnTo>
                  <a:pt x="1315084" y="436372"/>
                </a:lnTo>
                <a:lnTo>
                  <a:pt x="1031747" y="435610"/>
                </a:lnTo>
                <a:lnTo>
                  <a:pt x="1019301" y="433959"/>
                </a:lnTo>
                <a:lnTo>
                  <a:pt x="976883" y="419481"/>
                </a:lnTo>
                <a:lnTo>
                  <a:pt x="958341" y="403733"/>
                </a:lnTo>
                <a:lnTo>
                  <a:pt x="955039" y="400050"/>
                </a:lnTo>
                <a:lnTo>
                  <a:pt x="938783" y="356108"/>
                </a:lnTo>
                <a:lnTo>
                  <a:pt x="934084" y="305562"/>
                </a:lnTo>
                <a:lnTo>
                  <a:pt x="935101" y="278891"/>
                </a:lnTo>
                <a:lnTo>
                  <a:pt x="940561" y="239775"/>
                </a:lnTo>
                <a:lnTo>
                  <a:pt x="949578" y="202311"/>
                </a:lnTo>
                <a:lnTo>
                  <a:pt x="981328" y="161925"/>
                </a:lnTo>
                <a:lnTo>
                  <a:pt x="1019301" y="144145"/>
                </a:lnTo>
                <a:lnTo>
                  <a:pt x="1319148" y="139319"/>
                </a:lnTo>
                <a:lnTo>
                  <a:pt x="1317192" y="5207"/>
                </a:lnTo>
                <a:lnTo>
                  <a:pt x="1217802" y="5207"/>
                </a:lnTo>
                <a:lnTo>
                  <a:pt x="1094866" y="2794"/>
                </a:lnTo>
                <a:close/>
              </a:path>
              <a:path w="4554220" h="576579">
                <a:moveTo>
                  <a:pt x="1317116" y="0"/>
                </a:moveTo>
                <a:lnTo>
                  <a:pt x="1278001" y="2794"/>
                </a:lnTo>
                <a:lnTo>
                  <a:pt x="1248028" y="4445"/>
                </a:lnTo>
                <a:lnTo>
                  <a:pt x="1217802" y="5207"/>
                </a:lnTo>
                <a:lnTo>
                  <a:pt x="1317192" y="5207"/>
                </a:lnTo>
                <a:lnTo>
                  <a:pt x="1317116" y="0"/>
                </a:lnTo>
                <a:close/>
              </a:path>
              <a:path w="4554220" h="576579">
                <a:moveTo>
                  <a:pt x="2395728" y="2794"/>
                </a:moveTo>
                <a:lnTo>
                  <a:pt x="2178177" y="2794"/>
                </a:lnTo>
                <a:lnTo>
                  <a:pt x="2178177" y="575310"/>
                </a:lnTo>
                <a:lnTo>
                  <a:pt x="2375280" y="575310"/>
                </a:lnTo>
                <a:lnTo>
                  <a:pt x="2367533" y="402844"/>
                </a:lnTo>
                <a:lnTo>
                  <a:pt x="2359025" y="214757"/>
                </a:lnTo>
                <a:lnTo>
                  <a:pt x="2561568" y="214757"/>
                </a:lnTo>
                <a:lnTo>
                  <a:pt x="2395728" y="2794"/>
                </a:lnTo>
                <a:close/>
              </a:path>
              <a:path w="4554220" h="576579">
                <a:moveTo>
                  <a:pt x="2561568" y="214757"/>
                </a:moveTo>
                <a:lnTo>
                  <a:pt x="2359025" y="214757"/>
                </a:lnTo>
                <a:lnTo>
                  <a:pt x="2643378" y="573659"/>
                </a:lnTo>
                <a:lnTo>
                  <a:pt x="2847466" y="573659"/>
                </a:lnTo>
                <a:lnTo>
                  <a:pt x="2846646" y="342773"/>
                </a:lnTo>
                <a:lnTo>
                  <a:pt x="2661539" y="342773"/>
                </a:lnTo>
                <a:lnTo>
                  <a:pt x="2561568" y="214757"/>
                </a:lnTo>
                <a:close/>
              </a:path>
              <a:path w="4554220" h="576579">
                <a:moveTo>
                  <a:pt x="2846197" y="2794"/>
                </a:moveTo>
                <a:lnTo>
                  <a:pt x="2651505" y="2794"/>
                </a:lnTo>
                <a:lnTo>
                  <a:pt x="2656204" y="172338"/>
                </a:lnTo>
                <a:lnTo>
                  <a:pt x="2661539" y="342773"/>
                </a:lnTo>
                <a:lnTo>
                  <a:pt x="2846646" y="342773"/>
                </a:lnTo>
                <a:lnTo>
                  <a:pt x="2846451" y="287782"/>
                </a:lnTo>
                <a:lnTo>
                  <a:pt x="2846197" y="2794"/>
                </a:lnTo>
                <a:close/>
              </a:path>
              <a:path w="4554220" h="576579">
                <a:moveTo>
                  <a:pt x="3896867" y="2794"/>
                </a:moveTo>
                <a:lnTo>
                  <a:pt x="3696715" y="2794"/>
                </a:lnTo>
                <a:lnTo>
                  <a:pt x="3696715" y="575310"/>
                </a:lnTo>
                <a:lnTo>
                  <a:pt x="3896867" y="575310"/>
                </a:lnTo>
                <a:lnTo>
                  <a:pt x="3896867" y="2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425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709186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" y="0"/>
            <a:ext cx="3061377" cy="504056"/>
          </a:xfrm>
          <a:custGeom>
            <a:avLst/>
            <a:gdLst/>
            <a:ahLst/>
            <a:cxnLst/>
            <a:rect l="l" t="t" r="r" b="b"/>
            <a:pathLst>
              <a:path w="3061377" h="504056">
                <a:moveTo>
                  <a:pt x="0" y="0"/>
                </a:moveTo>
                <a:lnTo>
                  <a:pt x="2207568" y="0"/>
                </a:lnTo>
                <a:lnTo>
                  <a:pt x="2855640" y="0"/>
                </a:lnTo>
                <a:lnTo>
                  <a:pt x="3061377" y="0"/>
                </a:lnTo>
                <a:lnTo>
                  <a:pt x="2629329" y="504056"/>
                </a:lnTo>
                <a:lnTo>
                  <a:pt x="2279576" y="504056"/>
                </a:lnTo>
                <a:lnTo>
                  <a:pt x="2207568" y="504056"/>
                </a:lnTo>
                <a:lnTo>
                  <a:pt x="0" y="50405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8213" y="1773237"/>
            <a:ext cx="9504361" cy="1799779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 dirty="0"/>
              <a:t>Presentation Title briefly formulated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213" y="3716338"/>
            <a:ext cx="9504361" cy="129688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26E12B-9C12-4B66-9ED8-D3DE64550E11}" type="datetime3">
              <a:rPr lang="en-US" smtClean="0"/>
              <a:pPr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479425" y="144165"/>
            <a:ext cx="1707538" cy="216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13131"/>
              </a:solidFill>
            </a:endParaRPr>
          </a:p>
        </p:txBody>
      </p:sp>
      <p:sp>
        <p:nvSpPr>
          <p:cNvPr id="9" name="Rectangle 42"/>
          <p:cNvSpPr/>
          <p:nvPr userDrawn="1"/>
        </p:nvSpPr>
        <p:spPr>
          <a:xfrm>
            <a:off x="9912424" y="6426498"/>
            <a:ext cx="2279576" cy="431502"/>
          </a:xfrm>
          <a:custGeom>
            <a:avLst/>
            <a:gdLst/>
            <a:ahLst/>
            <a:cxnLst/>
            <a:rect l="l" t="t" r="r" b="b"/>
            <a:pathLst>
              <a:path w="2279576" h="431502">
                <a:moveTo>
                  <a:pt x="360040" y="0"/>
                </a:moveTo>
                <a:lnTo>
                  <a:pt x="360289" y="299"/>
                </a:lnTo>
                <a:lnTo>
                  <a:pt x="360289" y="0"/>
                </a:lnTo>
                <a:lnTo>
                  <a:pt x="2279576" y="0"/>
                </a:lnTo>
                <a:lnTo>
                  <a:pt x="2279576" y="431502"/>
                </a:lnTo>
                <a:lnTo>
                  <a:pt x="720080" y="431502"/>
                </a:lnTo>
                <a:lnTo>
                  <a:pt x="360289" y="431502"/>
                </a:lnTo>
                <a:lnTo>
                  <a:pt x="0" y="4315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207460" y="5157240"/>
            <a:ext cx="9505114" cy="916115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Speaker Name, position and title</a:t>
            </a:r>
          </a:p>
        </p:txBody>
      </p:sp>
    </p:spTree>
    <p:extLst>
      <p:ext uri="{BB962C8B-B14F-4D97-AF65-F5344CB8AC3E}">
        <p14:creationId xmlns:p14="http://schemas.microsoft.com/office/powerpoint/2010/main" val="10052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" y="0"/>
            <a:ext cx="3061377" cy="504056"/>
          </a:xfrm>
          <a:custGeom>
            <a:avLst/>
            <a:gdLst/>
            <a:ahLst/>
            <a:cxnLst/>
            <a:rect l="l" t="t" r="r" b="b"/>
            <a:pathLst>
              <a:path w="3061377" h="504056">
                <a:moveTo>
                  <a:pt x="0" y="0"/>
                </a:moveTo>
                <a:lnTo>
                  <a:pt x="2207568" y="0"/>
                </a:lnTo>
                <a:lnTo>
                  <a:pt x="2855640" y="0"/>
                </a:lnTo>
                <a:lnTo>
                  <a:pt x="3061377" y="0"/>
                </a:lnTo>
                <a:lnTo>
                  <a:pt x="2629329" y="504056"/>
                </a:lnTo>
                <a:lnTo>
                  <a:pt x="2279576" y="504056"/>
                </a:lnTo>
                <a:lnTo>
                  <a:pt x="2207568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8213" y="1773237"/>
            <a:ext cx="9504361" cy="1799779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briefly formulated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213" y="3716338"/>
            <a:ext cx="9504361" cy="132543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17BBE1-3E95-495C-A876-FD895ACF6708}" type="datetime3">
              <a:rPr lang="en-US" smtClean="0"/>
              <a:pPr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479425" y="144165"/>
            <a:ext cx="1707538" cy="216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13131"/>
              </a:solidFill>
            </a:endParaRPr>
          </a:p>
        </p:txBody>
      </p:sp>
      <p:sp>
        <p:nvSpPr>
          <p:cNvPr id="9" name="Rectangle 42"/>
          <p:cNvSpPr/>
          <p:nvPr userDrawn="1"/>
        </p:nvSpPr>
        <p:spPr>
          <a:xfrm>
            <a:off x="9912424" y="6426498"/>
            <a:ext cx="2279576" cy="431502"/>
          </a:xfrm>
          <a:custGeom>
            <a:avLst/>
            <a:gdLst/>
            <a:ahLst/>
            <a:cxnLst/>
            <a:rect l="l" t="t" r="r" b="b"/>
            <a:pathLst>
              <a:path w="2279576" h="431502">
                <a:moveTo>
                  <a:pt x="360040" y="0"/>
                </a:moveTo>
                <a:lnTo>
                  <a:pt x="360289" y="299"/>
                </a:lnTo>
                <a:lnTo>
                  <a:pt x="360289" y="0"/>
                </a:lnTo>
                <a:lnTo>
                  <a:pt x="2279576" y="0"/>
                </a:lnTo>
                <a:lnTo>
                  <a:pt x="2279576" y="431502"/>
                </a:lnTo>
                <a:lnTo>
                  <a:pt x="720080" y="431502"/>
                </a:lnTo>
                <a:lnTo>
                  <a:pt x="360289" y="431502"/>
                </a:lnTo>
                <a:lnTo>
                  <a:pt x="0" y="4315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207460" y="5157240"/>
            <a:ext cx="9505114" cy="916115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Speaker Name, position and title</a:t>
            </a:r>
          </a:p>
        </p:txBody>
      </p:sp>
    </p:spTree>
    <p:extLst>
      <p:ext uri="{BB962C8B-B14F-4D97-AF65-F5344CB8AC3E}">
        <p14:creationId xmlns:p14="http://schemas.microsoft.com/office/powerpoint/2010/main" val="375666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10272463" y="6426498"/>
                </a:moveTo>
                <a:lnTo>
                  <a:pt x="9912423" y="6858000"/>
                </a:lnTo>
                <a:lnTo>
                  <a:pt x="10272712" y="6858000"/>
                </a:lnTo>
                <a:lnTo>
                  <a:pt x="10632503" y="6858000"/>
                </a:lnTo>
                <a:lnTo>
                  <a:pt x="12191999" y="6858000"/>
                </a:lnTo>
                <a:lnTo>
                  <a:pt x="12191999" y="6426498"/>
                </a:lnTo>
                <a:lnTo>
                  <a:pt x="10272712" y="6426498"/>
                </a:lnTo>
                <a:lnTo>
                  <a:pt x="10272712" y="6426797"/>
                </a:lnTo>
                <a:close/>
                <a:moveTo>
                  <a:pt x="3061377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lnTo>
                  <a:pt x="0" y="504056"/>
                </a:lnTo>
                <a:lnTo>
                  <a:pt x="2207568" y="504056"/>
                </a:lnTo>
                <a:lnTo>
                  <a:pt x="2279576" y="504056"/>
                </a:lnTo>
                <a:lnTo>
                  <a:pt x="2629329" y="504056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1" y="0"/>
            <a:ext cx="3061377" cy="504056"/>
          </a:xfrm>
          <a:custGeom>
            <a:avLst/>
            <a:gdLst/>
            <a:ahLst/>
            <a:cxnLst/>
            <a:rect l="l" t="t" r="r" b="b"/>
            <a:pathLst>
              <a:path w="3061377" h="504056">
                <a:moveTo>
                  <a:pt x="0" y="0"/>
                </a:moveTo>
                <a:lnTo>
                  <a:pt x="2207568" y="0"/>
                </a:lnTo>
                <a:lnTo>
                  <a:pt x="2855640" y="0"/>
                </a:lnTo>
                <a:lnTo>
                  <a:pt x="3061377" y="0"/>
                </a:lnTo>
                <a:lnTo>
                  <a:pt x="2629329" y="504056"/>
                </a:lnTo>
                <a:lnTo>
                  <a:pt x="2279576" y="504056"/>
                </a:lnTo>
                <a:lnTo>
                  <a:pt x="2207568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8213" y="1773237"/>
            <a:ext cx="9504361" cy="1799779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 dirty="0"/>
              <a:t>Presentation Title briefly formulated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213" y="3716338"/>
            <a:ext cx="9504361" cy="132543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381974-DABD-46BF-A9D0-B70D3DF2D96D}" type="datetime3">
              <a:rPr lang="en-US" smtClean="0"/>
              <a:pPr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479425" y="144165"/>
            <a:ext cx="1707538" cy="216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13131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207460" y="5157240"/>
            <a:ext cx="9505114" cy="916115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Speaker Name, position and title</a:t>
            </a:r>
          </a:p>
        </p:txBody>
      </p:sp>
    </p:spTree>
    <p:extLst>
      <p:ext uri="{BB962C8B-B14F-4D97-AF65-F5344CB8AC3E}">
        <p14:creationId xmlns:p14="http://schemas.microsoft.com/office/powerpoint/2010/main" val="31071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789D-9F0E-4AE1-B950-A62AEEE0F1FC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789D-9F0E-4AE1-B950-A62AEEE0F1FC}" type="datetime3">
              <a:rPr lang="en-US" smtClean="0"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0706-99A2-477E-99BE-EDF47C132CC7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9425" y="404814"/>
            <a:ext cx="11233149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6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NE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FA3071-EE13-4191-825B-263AD45DC313}" type="datetime3">
              <a:rPr lang="en-US" smtClean="0">
                <a:solidFill>
                  <a:prstClr val="white"/>
                </a:solidFill>
              </a:rPr>
              <a:pPr/>
              <a:t>3 March 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© Scanfil </a:t>
            </a:r>
            <a:r>
              <a:rPr lang="en-US" dirty="0" err="1">
                <a:solidFill>
                  <a:prstClr val="white"/>
                </a:solidFill>
              </a:rPr>
              <a:t>Oyj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26C3DF-2BF7-4AED-B237-A1AA3A48C29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9425" y="404814"/>
            <a:ext cx="11233149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42"/>
          <p:cNvSpPr/>
          <p:nvPr userDrawn="1"/>
        </p:nvSpPr>
        <p:spPr>
          <a:xfrm>
            <a:off x="9912423" y="6426498"/>
            <a:ext cx="2279576" cy="431502"/>
          </a:xfrm>
          <a:custGeom>
            <a:avLst/>
            <a:gdLst/>
            <a:ahLst/>
            <a:cxnLst/>
            <a:rect l="l" t="t" r="r" b="b"/>
            <a:pathLst>
              <a:path w="2279576" h="431502">
                <a:moveTo>
                  <a:pt x="360040" y="0"/>
                </a:moveTo>
                <a:lnTo>
                  <a:pt x="360289" y="299"/>
                </a:lnTo>
                <a:lnTo>
                  <a:pt x="360289" y="0"/>
                </a:lnTo>
                <a:lnTo>
                  <a:pt x="2279576" y="0"/>
                </a:lnTo>
                <a:lnTo>
                  <a:pt x="2279576" y="431502"/>
                </a:lnTo>
                <a:lnTo>
                  <a:pt x="720080" y="431502"/>
                </a:lnTo>
                <a:lnTo>
                  <a:pt x="360289" y="431502"/>
                </a:lnTo>
                <a:lnTo>
                  <a:pt x="0" y="4315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574217" y="6569836"/>
            <a:ext cx="1138358" cy="144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544830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3384550" y="0"/>
                </a:moveTo>
                <a:lnTo>
                  <a:pt x="6743700" y="0"/>
                </a:lnTo>
                <a:lnTo>
                  <a:pt x="6743700" y="6806533"/>
                </a:lnTo>
                <a:lnTo>
                  <a:pt x="6743700" y="6858000"/>
                </a:lnTo>
                <a:lnTo>
                  <a:pt x="6743699" y="6858000"/>
                </a:lnTo>
                <a:lnTo>
                  <a:pt x="6743699" y="6426498"/>
                </a:lnTo>
                <a:lnTo>
                  <a:pt x="4824412" y="6426498"/>
                </a:lnTo>
                <a:lnTo>
                  <a:pt x="4824412" y="6426797"/>
                </a:lnTo>
                <a:lnTo>
                  <a:pt x="4824163" y="6426498"/>
                </a:lnTo>
                <a:lnTo>
                  <a:pt x="4464123" y="6858000"/>
                </a:lnTo>
                <a:lnTo>
                  <a:pt x="3384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6" y="1773238"/>
            <a:ext cx="5616574" cy="179977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1CB-C1A3-4D96-9F6A-CA4E0790DD38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9425" y="404814"/>
            <a:ext cx="5616575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9425" y="3717040"/>
            <a:ext cx="5616575" cy="237578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0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544830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3384550" y="0"/>
                </a:moveTo>
                <a:lnTo>
                  <a:pt x="6743700" y="0"/>
                </a:lnTo>
                <a:lnTo>
                  <a:pt x="6743700" y="6806533"/>
                </a:lnTo>
                <a:lnTo>
                  <a:pt x="6743700" y="6858000"/>
                </a:lnTo>
                <a:lnTo>
                  <a:pt x="6743699" y="6858000"/>
                </a:lnTo>
                <a:lnTo>
                  <a:pt x="6743699" y="6426498"/>
                </a:lnTo>
                <a:lnTo>
                  <a:pt x="4824412" y="6426498"/>
                </a:lnTo>
                <a:lnTo>
                  <a:pt x="4824412" y="6426797"/>
                </a:lnTo>
                <a:lnTo>
                  <a:pt x="4824163" y="6426498"/>
                </a:lnTo>
                <a:lnTo>
                  <a:pt x="4464123" y="6858000"/>
                </a:lnTo>
                <a:lnTo>
                  <a:pt x="3384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6" y="1773238"/>
            <a:ext cx="5616574" cy="179977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593BDF-C97A-43BC-9BAF-1928A28FC987}" type="datetime3">
              <a:rPr lang="en-US" smtClean="0">
                <a:solidFill>
                  <a:prstClr val="white"/>
                </a:solidFill>
              </a:rPr>
              <a:pPr/>
              <a:t>3 March 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© Scanfil </a:t>
            </a:r>
            <a:r>
              <a:rPr lang="en-US" dirty="0" err="1">
                <a:solidFill>
                  <a:prstClr val="white"/>
                </a:solidFill>
              </a:rPr>
              <a:t>Oyj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26C3DF-2BF7-4AED-B237-A1AA3A48C29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42"/>
          <p:cNvSpPr/>
          <p:nvPr userDrawn="1"/>
        </p:nvSpPr>
        <p:spPr>
          <a:xfrm>
            <a:off x="9912423" y="6426498"/>
            <a:ext cx="2279576" cy="431502"/>
          </a:xfrm>
          <a:custGeom>
            <a:avLst/>
            <a:gdLst/>
            <a:ahLst/>
            <a:cxnLst/>
            <a:rect l="l" t="t" r="r" b="b"/>
            <a:pathLst>
              <a:path w="2279576" h="431502">
                <a:moveTo>
                  <a:pt x="360040" y="0"/>
                </a:moveTo>
                <a:lnTo>
                  <a:pt x="360289" y="299"/>
                </a:lnTo>
                <a:lnTo>
                  <a:pt x="360289" y="0"/>
                </a:lnTo>
                <a:lnTo>
                  <a:pt x="2279576" y="0"/>
                </a:lnTo>
                <a:lnTo>
                  <a:pt x="2279576" y="431502"/>
                </a:lnTo>
                <a:lnTo>
                  <a:pt x="720080" y="431502"/>
                </a:lnTo>
                <a:lnTo>
                  <a:pt x="360289" y="431502"/>
                </a:lnTo>
                <a:lnTo>
                  <a:pt x="0" y="4315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574217" y="6569836"/>
            <a:ext cx="1138358" cy="144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13131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9425" y="404814"/>
            <a:ext cx="5616575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9425" y="3717040"/>
            <a:ext cx="5616575" cy="237578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88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10272463" y="6426498"/>
                </a:moveTo>
                <a:lnTo>
                  <a:pt x="9912423" y="6858000"/>
                </a:lnTo>
                <a:lnTo>
                  <a:pt x="10272712" y="6858000"/>
                </a:lnTo>
                <a:lnTo>
                  <a:pt x="10632503" y="6858000"/>
                </a:lnTo>
                <a:lnTo>
                  <a:pt x="12191999" y="6858000"/>
                </a:lnTo>
                <a:lnTo>
                  <a:pt x="12191999" y="6426498"/>
                </a:lnTo>
                <a:lnTo>
                  <a:pt x="10272712" y="6426498"/>
                </a:lnTo>
                <a:lnTo>
                  <a:pt x="10272712" y="6426797"/>
                </a:lnTo>
                <a:close/>
                <a:moveTo>
                  <a:pt x="0" y="0"/>
                </a:moveTo>
                <a:lnTo>
                  <a:pt x="8839868" y="0"/>
                </a:lnTo>
                <a:lnTo>
                  <a:pt x="933636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1"/>
                </a:lnTo>
                <a:lnTo>
                  <a:pt x="5448300" y="6858001"/>
                </a:lnTo>
                <a:lnTo>
                  <a:pt x="5448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0" y="0"/>
            <a:ext cx="8838580" cy="6858000"/>
          </a:xfrm>
          <a:custGeom>
            <a:avLst/>
            <a:gdLst>
              <a:gd name="connsiteX0" fmla="*/ 0 w 8832850"/>
              <a:gd name="connsiteY0" fmla="*/ 6858000 h 6858000"/>
              <a:gd name="connsiteX1" fmla="*/ 3385863 w 8832850"/>
              <a:gd name="connsiteY1" fmla="*/ 0 h 6858000"/>
              <a:gd name="connsiteX2" fmla="*/ 8832850 w 8832850"/>
              <a:gd name="connsiteY2" fmla="*/ 0 h 6858000"/>
              <a:gd name="connsiteX3" fmla="*/ 5446987 w 8832850"/>
              <a:gd name="connsiteY3" fmla="*/ 6858000 h 6858000"/>
              <a:gd name="connsiteX4" fmla="*/ 0 w 8832850"/>
              <a:gd name="connsiteY4" fmla="*/ 6858000 h 6858000"/>
              <a:gd name="connsiteX0" fmla="*/ 5730 w 8838580"/>
              <a:gd name="connsiteY0" fmla="*/ 6858000 h 6858000"/>
              <a:gd name="connsiteX1" fmla="*/ 0 w 8838580"/>
              <a:gd name="connsiteY1" fmla="*/ 0 h 6858000"/>
              <a:gd name="connsiteX2" fmla="*/ 8838580 w 8838580"/>
              <a:gd name="connsiteY2" fmla="*/ 0 h 6858000"/>
              <a:gd name="connsiteX3" fmla="*/ 5452717 w 8838580"/>
              <a:gd name="connsiteY3" fmla="*/ 6858000 h 6858000"/>
              <a:gd name="connsiteX4" fmla="*/ 5730 w 88385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8580" h="6858000">
                <a:moveTo>
                  <a:pt x="5730" y="6858000"/>
                </a:moveTo>
                <a:lnTo>
                  <a:pt x="0" y="0"/>
                </a:lnTo>
                <a:lnTo>
                  <a:pt x="8838580" y="0"/>
                </a:lnTo>
                <a:lnTo>
                  <a:pt x="5452717" y="6858000"/>
                </a:lnTo>
                <a:lnTo>
                  <a:pt x="5730" y="6858000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</p:spPr>
        <p:txBody>
          <a:bodyPr lIns="486000" rIns="2880000" bIns="3286800"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CF2-70FB-4BE2-9440-C64BBBB3BCD8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5616575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9425" y="3717040"/>
            <a:ext cx="5616575" cy="237578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16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10272463" y="6426498"/>
                </a:moveTo>
                <a:lnTo>
                  <a:pt x="9912423" y="6858000"/>
                </a:lnTo>
                <a:lnTo>
                  <a:pt x="10272712" y="6858000"/>
                </a:lnTo>
                <a:lnTo>
                  <a:pt x="10632503" y="6858000"/>
                </a:lnTo>
                <a:lnTo>
                  <a:pt x="12191999" y="6858000"/>
                </a:lnTo>
                <a:lnTo>
                  <a:pt x="12191999" y="6426498"/>
                </a:lnTo>
                <a:lnTo>
                  <a:pt x="10272712" y="6426498"/>
                </a:lnTo>
                <a:lnTo>
                  <a:pt x="10272712" y="6426797"/>
                </a:lnTo>
                <a:close/>
                <a:moveTo>
                  <a:pt x="0" y="0"/>
                </a:moveTo>
                <a:lnTo>
                  <a:pt x="8839868" y="0"/>
                </a:lnTo>
                <a:lnTo>
                  <a:pt x="933636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1"/>
                </a:lnTo>
                <a:lnTo>
                  <a:pt x="5448300" y="6858001"/>
                </a:lnTo>
                <a:lnTo>
                  <a:pt x="5448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0" y="0"/>
            <a:ext cx="8838580" cy="6858000"/>
          </a:xfrm>
          <a:custGeom>
            <a:avLst/>
            <a:gdLst>
              <a:gd name="connsiteX0" fmla="*/ 0 w 8832850"/>
              <a:gd name="connsiteY0" fmla="*/ 6858000 h 6858000"/>
              <a:gd name="connsiteX1" fmla="*/ 3385863 w 8832850"/>
              <a:gd name="connsiteY1" fmla="*/ 0 h 6858000"/>
              <a:gd name="connsiteX2" fmla="*/ 8832850 w 8832850"/>
              <a:gd name="connsiteY2" fmla="*/ 0 h 6858000"/>
              <a:gd name="connsiteX3" fmla="*/ 5446987 w 8832850"/>
              <a:gd name="connsiteY3" fmla="*/ 6858000 h 6858000"/>
              <a:gd name="connsiteX4" fmla="*/ 0 w 8832850"/>
              <a:gd name="connsiteY4" fmla="*/ 6858000 h 6858000"/>
              <a:gd name="connsiteX0" fmla="*/ 5730 w 8838580"/>
              <a:gd name="connsiteY0" fmla="*/ 6858000 h 6858000"/>
              <a:gd name="connsiteX1" fmla="*/ 0 w 8838580"/>
              <a:gd name="connsiteY1" fmla="*/ 0 h 6858000"/>
              <a:gd name="connsiteX2" fmla="*/ 8838580 w 8838580"/>
              <a:gd name="connsiteY2" fmla="*/ 0 h 6858000"/>
              <a:gd name="connsiteX3" fmla="*/ 5452717 w 8838580"/>
              <a:gd name="connsiteY3" fmla="*/ 6858000 h 6858000"/>
              <a:gd name="connsiteX4" fmla="*/ 5730 w 88385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8580" h="6858000">
                <a:moveTo>
                  <a:pt x="5730" y="6858000"/>
                </a:moveTo>
                <a:lnTo>
                  <a:pt x="0" y="0"/>
                </a:lnTo>
                <a:lnTo>
                  <a:pt x="8838580" y="0"/>
                </a:lnTo>
                <a:lnTo>
                  <a:pt x="5452717" y="6858000"/>
                </a:lnTo>
                <a:lnTo>
                  <a:pt x="5730" y="6858000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</p:spPr>
        <p:txBody>
          <a:bodyPr lIns="486000" rIns="2880000" bIns="5446800"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6567-82A4-470C-818A-370A2DEFDD32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1773238"/>
            <a:ext cx="5472113" cy="43195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73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10272463" y="6426498"/>
                </a:moveTo>
                <a:lnTo>
                  <a:pt x="9912423" y="6858000"/>
                </a:lnTo>
                <a:lnTo>
                  <a:pt x="10272712" y="6858000"/>
                </a:lnTo>
                <a:lnTo>
                  <a:pt x="10632503" y="6858000"/>
                </a:lnTo>
                <a:lnTo>
                  <a:pt x="12191999" y="6858000"/>
                </a:lnTo>
                <a:lnTo>
                  <a:pt x="12191999" y="6426498"/>
                </a:lnTo>
                <a:lnTo>
                  <a:pt x="10272712" y="6426498"/>
                </a:lnTo>
                <a:lnTo>
                  <a:pt x="10272712" y="6426797"/>
                </a:lnTo>
                <a:close/>
                <a:moveTo>
                  <a:pt x="0" y="0"/>
                </a:moveTo>
                <a:lnTo>
                  <a:pt x="8839868" y="0"/>
                </a:lnTo>
                <a:lnTo>
                  <a:pt x="933636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1"/>
                </a:lnTo>
                <a:lnTo>
                  <a:pt x="5448300" y="6858001"/>
                </a:lnTo>
                <a:lnTo>
                  <a:pt x="5448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0" y="0"/>
            <a:ext cx="8838580" cy="6858000"/>
          </a:xfrm>
          <a:custGeom>
            <a:avLst/>
            <a:gdLst>
              <a:gd name="connsiteX0" fmla="*/ 0 w 8832850"/>
              <a:gd name="connsiteY0" fmla="*/ 6858000 h 6858000"/>
              <a:gd name="connsiteX1" fmla="*/ 3385863 w 8832850"/>
              <a:gd name="connsiteY1" fmla="*/ 0 h 6858000"/>
              <a:gd name="connsiteX2" fmla="*/ 8832850 w 8832850"/>
              <a:gd name="connsiteY2" fmla="*/ 0 h 6858000"/>
              <a:gd name="connsiteX3" fmla="*/ 5446987 w 8832850"/>
              <a:gd name="connsiteY3" fmla="*/ 6858000 h 6858000"/>
              <a:gd name="connsiteX4" fmla="*/ 0 w 8832850"/>
              <a:gd name="connsiteY4" fmla="*/ 6858000 h 6858000"/>
              <a:gd name="connsiteX0" fmla="*/ 5730 w 8838580"/>
              <a:gd name="connsiteY0" fmla="*/ 6858000 h 6858000"/>
              <a:gd name="connsiteX1" fmla="*/ 0 w 8838580"/>
              <a:gd name="connsiteY1" fmla="*/ 0 h 6858000"/>
              <a:gd name="connsiteX2" fmla="*/ 8838580 w 8838580"/>
              <a:gd name="connsiteY2" fmla="*/ 0 h 6858000"/>
              <a:gd name="connsiteX3" fmla="*/ 5452717 w 8838580"/>
              <a:gd name="connsiteY3" fmla="*/ 6858000 h 6858000"/>
              <a:gd name="connsiteX4" fmla="*/ 5730 w 88385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8580" h="6858000">
                <a:moveTo>
                  <a:pt x="5730" y="6858000"/>
                </a:moveTo>
                <a:lnTo>
                  <a:pt x="0" y="0"/>
                </a:lnTo>
                <a:lnTo>
                  <a:pt x="8838580" y="0"/>
                </a:lnTo>
                <a:lnTo>
                  <a:pt x="5452717" y="6858000"/>
                </a:lnTo>
                <a:lnTo>
                  <a:pt x="5730" y="6858000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</p:spPr>
        <p:txBody>
          <a:bodyPr lIns="486000" rIns="2880000" bIns="328680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FDE2B-FA57-4709-8ACA-B3CA2031BEA3}" type="datetime3">
              <a:rPr lang="en-US" smtClean="0">
                <a:solidFill>
                  <a:prstClr val="white"/>
                </a:solidFill>
              </a:rPr>
              <a:pPr/>
              <a:t>3 March 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© Scanfil </a:t>
            </a:r>
            <a:r>
              <a:rPr lang="en-US" dirty="0" err="1">
                <a:solidFill>
                  <a:prstClr val="white"/>
                </a:solidFill>
              </a:rPr>
              <a:t>Oyj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26C3DF-2BF7-4AED-B237-A1AA3A48C29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5616575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9425" y="3717040"/>
            <a:ext cx="5616575" cy="237578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3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10272463" y="6426498"/>
                </a:moveTo>
                <a:lnTo>
                  <a:pt x="9912423" y="6858000"/>
                </a:lnTo>
                <a:lnTo>
                  <a:pt x="10272712" y="6858000"/>
                </a:lnTo>
                <a:lnTo>
                  <a:pt x="10632503" y="6858000"/>
                </a:lnTo>
                <a:lnTo>
                  <a:pt x="12191999" y="6858000"/>
                </a:lnTo>
                <a:lnTo>
                  <a:pt x="12191999" y="6426498"/>
                </a:lnTo>
                <a:lnTo>
                  <a:pt x="10272712" y="6426498"/>
                </a:lnTo>
                <a:lnTo>
                  <a:pt x="10272712" y="6426797"/>
                </a:lnTo>
                <a:close/>
                <a:moveTo>
                  <a:pt x="0" y="0"/>
                </a:moveTo>
                <a:lnTo>
                  <a:pt x="8839868" y="0"/>
                </a:lnTo>
                <a:lnTo>
                  <a:pt x="933636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1"/>
                </a:lnTo>
                <a:lnTo>
                  <a:pt x="5448300" y="6858001"/>
                </a:lnTo>
                <a:lnTo>
                  <a:pt x="5448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0" y="0"/>
            <a:ext cx="8838580" cy="6858000"/>
          </a:xfrm>
          <a:custGeom>
            <a:avLst/>
            <a:gdLst>
              <a:gd name="connsiteX0" fmla="*/ 0 w 8832850"/>
              <a:gd name="connsiteY0" fmla="*/ 6858000 h 6858000"/>
              <a:gd name="connsiteX1" fmla="*/ 3385863 w 8832850"/>
              <a:gd name="connsiteY1" fmla="*/ 0 h 6858000"/>
              <a:gd name="connsiteX2" fmla="*/ 8832850 w 8832850"/>
              <a:gd name="connsiteY2" fmla="*/ 0 h 6858000"/>
              <a:gd name="connsiteX3" fmla="*/ 5446987 w 8832850"/>
              <a:gd name="connsiteY3" fmla="*/ 6858000 h 6858000"/>
              <a:gd name="connsiteX4" fmla="*/ 0 w 8832850"/>
              <a:gd name="connsiteY4" fmla="*/ 6858000 h 6858000"/>
              <a:gd name="connsiteX0" fmla="*/ 5730 w 8838580"/>
              <a:gd name="connsiteY0" fmla="*/ 6858000 h 6858000"/>
              <a:gd name="connsiteX1" fmla="*/ 0 w 8838580"/>
              <a:gd name="connsiteY1" fmla="*/ 0 h 6858000"/>
              <a:gd name="connsiteX2" fmla="*/ 8838580 w 8838580"/>
              <a:gd name="connsiteY2" fmla="*/ 0 h 6858000"/>
              <a:gd name="connsiteX3" fmla="*/ 5452717 w 8838580"/>
              <a:gd name="connsiteY3" fmla="*/ 6858000 h 6858000"/>
              <a:gd name="connsiteX4" fmla="*/ 5730 w 88385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8580" h="6858000">
                <a:moveTo>
                  <a:pt x="5730" y="6858000"/>
                </a:moveTo>
                <a:lnTo>
                  <a:pt x="0" y="0"/>
                </a:lnTo>
                <a:lnTo>
                  <a:pt x="8838580" y="0"/>
                </a:lnTo>
                <a:lnTo>
                  <a:pt x="5452717" y="6858000"/>
                </a:lnTo>
                <a:lnTo>
                  <a:pt x="5730" y="6858000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</p:spPr>
        <p:txBody>
          <a:bodyPr lIns="486000" rIns="2880000" bIns="544680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103048-657A-47D1-8C29-D48A06D52D9C}" type="datetime3">
              <a:rPr lang="en-US" smtClean="0">
                <a:solidFill>
                  <a:prstClr val="white"/>
                </a:solidFill>
              </a:rPr>
              <a:pPr/>
              <a:t>3 March 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© Scanfil </a:t>
            </a:r>
            <a:r>
              <a:rPr lang="en-US" dirty="0" err="1">
                <a:solidFill>
                  <a:prstClr val="white"/>
                </a:solidFill>
              </a:rPr>
              <a:t>Oyj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26C3DF-2BF7-4AED-B237-A1AA3A48C29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9425" y="1773238"/>
            <a:ext cx="5616575" cy="43195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06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73239"/>
            <a:ext cx="5472559" cy="431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5" y="1773239"/>
            <a:ext cx="5472559" cy="431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D745-CFED-4DBF-BA29-2B3EC39CEF9B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0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1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73239"/>
            <a:ext cx="3528343" cy="431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5801" y="1773239"/>
            <a:ext cx="3600400" cy="431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A527-1435-4764-8D31-680C3C766A36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151784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040216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8184281" y="1773239"/>
            <a:ext cx="3528499" cy="431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8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0706-99A2-477E-99BE-EDF47C132CC7}" type="datetime3">
              <a:rPr lang="en-US" smtClean="0"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9425" y="404814"/>
            <a:ext cx="11233149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1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9426" y="1773237"/>
            <a:ext cx="5472558" cy="5756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6" y="2505075"/>
            <a:ext cx="5472558" cy="3587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0015" y="1773237"/>
            <a:ext cx="5472559" cy="5756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492895"/>
            <a:ext cx="5472559" cy="3599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87C3-A328-4C0B-AFAC-4455C6A7111A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83108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2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9426" y="1773237"/>
            <a:ext cx="3528342" cy="5756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6" y="2505075"/>
            <a:ext cx="3528342" cy="3587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95800" y="1773237"/>
            <a:ext cx="3600400" cy="5756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95801" y="2492895"/>
            <a:ext cx="3600400" cy="3599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0941-784B-41BD-B1CE-D30C7DA6D3BD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84232" y="1773237"/>
            <a:ext cx="3528343" cy="5756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8184232" y="2505075"/>
            <a:ext cx="3528343" cy="3587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151784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040216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31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9426" y="1773237"/>
            <a:ext cx="3528342" cy="5756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6" y="2505075"/>
            <a:ext cx="3528342" cy="3587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95799" y="1773237"/>
            <a:ext cx="7416775" cy="5756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95801" y="2492895"/>
            <a:ext cx="7416774" cy="3599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EE08-B9E8-4621-BA6E-72176DB55BA5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151784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3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448300" y="0"/>
            <a:ext cx="6743700" cy="6858001"/>
          </a:xfrm>
          <a:custGeom>
            <a:avLst/>
            <a:gdLst/>
            <a:ahLst/>
            <a:cxnLst/>
            <a:rect l="l" t="t" r="r" b="b"/>
            <a:pathLst>
              <a:path w="6743700" h="6858001">
                <a:moveTo>
                  <a:pt x="4824163" y="6426498"/>
                </a:moveTo>
                <a:lnTo>
                  <a:pt x="4464123" y="6858000"/>
                </a:lnTo>
                <a:lnTo>
                  <a:pt x="4824412" y="6858000"/>
                </a:lnTo>
                <a:lnTo>
                  <a:pt x="5184203" y="6858000"/>
                </a:lnTo>
                <a:lnTo>
                  <a:pt x="6743699" y="6858000"/>
                </a:lnTo>
                <a:lnTo>
                  <a:pt x="6743699" y="6426498"/>
                </a:lnTo>
                <a:lnTo>
                  <a:pt x="4824412" y="6426498"/>
                </a:lnTo>
                <a:lnTo>
                  <a:pt x="4824412" y="6426797"/>
                </a:lnTo>
                <a:close/>
                <a:moveTo>
                  <a:pt x="3391568" y="0"/>
                </a:moveTo>
                <a:lnTo>
                  <a:pt x="6743700" y="0"/>
                </a:lnTo>
                <a:lnTo>
                  <a:pt x="6743700" y="6858000"/>
                </a:lnTo>
                <a:lnTo>
                  <a:pt x="6743700" y="6858001"/>
                </a:lnTo>
                <a:lnTo>
                  <a:pt x="0" y="6858001"/>
                </a:lnTo>
                <a:lnTo>
                  <a:pt x="0" y="6852776"/>
                </a:lnTo>
                <a:lnTo>
                  <a:pt x="2283" y="685739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04813"/>
            <a:ext cx="5472559" cy="10079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73239"/>
            <a:ext cx="5472559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3677-4520-4427-AEE9-01DE9FC80A4A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448300" y="1773238"/>
            <a:ext cx="6743700" cy="5084763"/>
          </a:xfrm>
          <a:custGeom>
            <a:avLst/>
            <a:gdLst/>
            <a:ahLst/>
            <a:cxnLst/>
            <a:rect l="l" t="t" r="r" b="b"/>
            <a:pathLst>
              <a:path w="6743700" h="5084763">
                <a:moveTo>
                  <a:pt x="4824163" y="4653260"/>
                </a:moveTo>
                <a:lnTo>
                  <a:pt x="4464123" y="5084762"/>
                </a:lnTo>
                <a:lnTo>
                  <a:pt x="4824412" y="5084762"/>
                </a:lnTo>
                <a:lnTo>
                  <a:pt x="5184203" y="5084762"/>
                </a:lnTo>
                <a:lnTo>
                  <a:pt x="6743699" y="5084762"/>
                </a:lnTo>
                <a:lnTo>
                  <a:pt x="6743699" y="4653260"/>
                </a:lnTo>
                <a:lnTo>
                  <a:pt x="4824412" y="4653260"/>
                </a:lnTo>
                <a:lnTo>
                  <a:pt x="4824412" y="4653559"/>
                </a:lnTo>
                <a:close/>
                <a:moveTo>
                  <a:pt x="2515141" y="0"/>
                </a:moveTo>
                <a:lnTo>
                  <a:pt x="6743700" y="0"/>
                </a:lnTo>
                <a:lnTo>
                  <a:pt x="6743700" y="5084762"/>
                </a:lnTo>
                <a:lnTo>
                  <a:pt x="6743700" y="5084763"/>
                </a:lnTo>
                <a:lnTo>
                  <a:pt x="0" y="5084763"/>
                </a:lnTo>
                <a:lnTo>
                  <a:pt x="0" y="5079538"/>
                </a:lnTo>
                <a:lnTo>
                  <a:pt x="2283" y="508415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73239"/>
            <a:ext cx="5472559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53D-5651-4AFA-887D-BE84AF2A5975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773238"/>
            <a:ext cx="12192000" cy="5084763"/>
          </a:xfrm>
          <a:custGeom>
            <a:avLst/>
            <a:gdLst/>
            <a:ahLst/>
            <a:cxnLst/>
            <a:rect l="l" t="t" r="r" b="b"/>
            <a:pathLst>
              <a:path w="12192000" h="5084763">
                <a:moveTo>
                  <a:pt x="10272463" y="4653260"/>
                </a:moveTo>
                <a:lnTo>
                  <a:pt x="9912423" y="5084762"/>
                </a:lnTo>
                <a:lnTo>
                  <a:pt x="10272712" y="5084762"/>
                </a:lnTo>
                <a:lnTo>
                  <a:pt x="10632503" y="5084762"/>
                </a:lnTo>
                <a:lnTo>
                  <a:pt x="12191999" y="5084762"/>
                </a:lnTo>
                <a:lnTo>
                  <a:pt x="12191999" y="4653260"/>
                </a:lnTo>
                <a:lnTo>
                  <a:pt x="10272712" y="4653260"/>
                </a:lnTo>
                <a:lnTo>
                  <a:pt x="10272712" y="4653559"/>
                </a:lnTo>
                <a:close/>
                <a:moveTo>
                  <a:pt x="7104112" y="0"/>
                </a:moveTo>
                <a:lnTo>
                  <a:pt x="7963441" y="0"/>
                </a:lnTo>
                <a:lnTo>
                  <a:pt x="8544272" y="0"/>
                </a:lnTo>
                <a:lnTo>
                  <a:pt x="12192000" y="0"/>
                </a:lnTo>
                <a:lnTo>
                  <a:pt x="12192000" y="5084762"/>
                </a:lnTo>
                <a:lnTo>
                  <a:pt x="12192000" y="5084763"/>
                </a:lnTo>
                <a:lnTo>
                  <a:pt x="5448300" y="5084763"/>
                </a:lnTo>
                <a:lnTo>
                  <a:pt x="5448300" y="5084762"/>
                </a:lnTo>
                <a:lnTo>
                  <a:pt x="5069066" y="4319587"/>
                </a:lnTo>
                <a:lnTo>
                  <a:pt x="0" y="4319587"/>
                </a:lnTo>
                <a:lnTo>
                  <a:pt x="0" y="2087562"/>
                </a:lnTo>
                <a:lnTo>
                  <a:pt x="3962837" y="2087562"/>
                </a:lnTo>
                <a:lnTo>
                  <a:pt x="6096000" y="2087562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73239"/>
            <a:ext cx="5472559" cy="16557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EB58-99B2-4DDF-976B-39D661C2AF67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2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picture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773238"/>
            <a:ext cx="12192000" cy="5084763"/>
          </a:xfrm>
          <a:custGeom>
            <a:avLst/>
            <a:gdLst/>
            <a:ahLst/>
            <a:cxnLst/>
            <a:rect l="l" t="t" r="r" b="b"/>
            <a:pathLst>
              <a:path w="12192000" h="5084763">
                <a:moveTo>
                  <a:pt x="10272463" y="4653260"/>
                </a:moveTo>
                <a:lnTo>
                  <a:pt x="9912423" y="5084762"/>
                </a:lnTo>
                <a:lnTo>
                  <a:pt x="10272712" y="5084762"/>
                </a:lnTo>
                <a:lnTo>
                  <a:pt x="10632503" y="5084762"/>
                </a:lnTo>
                <a:lnTo>
                  <a:pt x="12191999" y="5084762"/>
                </a:lnTo>
                <a:lnTo>
                  <a:pt x="12191999" y="4653260"/>
                </a:lnTo>
                <a:lnTo>
                  <a:pt x="10272712" y="4653260"/>
                </a:lnTo>
                <a:lnTo>
                  <a:pt x="10272712" y="4653559"/>
                </a:lnTo>
                <a:close/>
                <a:moveTo>
                  <a:pt x="0" y="0"/>
                </a:moveTo>
                <a:lnTo>
                  <a:pt x="4842678" y="0"/>
                </a:lnTo>
                <a:lnTo>
                  <a:pt x="6088313" y="2580164"/>
                </a:lnTo>
                <a:lnTo>
                  <a:pt x="6096000" y="2580164"/>
                </a:lnTo>
                <a:lnTo>
                  <a:pt x="6096000" y="2592387"/>
                </a:lnTo>
                <a:lnTo>
                  <a:pt x="12192000" y="2592387"/>
                </a:lnTo>
                <a:lnTo>
                  <a:pt x="12192000" y="5084763"/>
                </a:lnTo>
                <a:lnTo>
                  <a:pt x="0" y="508476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0016" y="1773239"/>
            <a:ext cx="5472559" cy="22318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AE37-056F-4570-95EC-D2C76A913EBB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1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575650" y="1773238"/>
            <a:ext cx="8616350" cy="5084763"/>
          </a:xfrm>
          <a:custGeom>
            <a:avLst/>
            <a:gdLst/>
            <a:ahLst/>
            <a:cxnLst/>
            <a:rect l="l" t="t" r="r" b="b"/>
            <a:pathLst>
              <a:path w="8616350" h="5084763">
                <a:moveTo>
                  <a:pt x="2515141" y="0"/>
                </a:moveTo>
                <a:lnTo>
                  <a:pt x="3744520" y="0"/>
                </a:lnTo>
                <a:lnTo>
                  <a:pt x="6743700" y="0"/>
                </a:lnTo>
                <a:lnTo>
                  <a:pt x="8616350" y="0"/>
                </a:lnTo>
                <a:lnTo>
                  <a:pt x="8616350" y="5084762"/>
                </a:lnTo>
                <a:lnTo>
                  <a:pt x="8616349" y="5084762"/>
                </a:lnTo>
                <a:lnTo>
                  <a:pt x="8616349" y="4653260"/>
                </a:lnTo>
                <a:lnTo>
                  <a:pt x="6697062" y="4653260"/>
                </a:lnTo>
                <a:lnTo>
                  <a:pt x="6697062" y="4653559"/>
                </a:lnTo>
                <a:lnTo>
                  <a:pt x="6696813" y="4653260"/>
                </a:lnTo>
                <a:lnTo>
                  <a:pt x="6336773" y="5084762"/>
                </a:lnTo>
                <a:lnTo>
                  <a:pt x="6697062" y="5084762"/>
                </a:lnTo>
                <a:lnTo>
                  <a:pt x="6743700" y="5084762"/>
                </a:lnTo>
                <a:lnTo>
                  <a:pt x="6743700" y="5084763"/>
                </a:lnTo>
                <a:lnTo>
                  <a:pt x="0" y="5084763"/>
                </a:lnTo>
                <a:lnTo>
                  <a:pt x="0" y="5079538"/>
                </a:lnTo>
                <a:lnTo>
                  <a:pt x="2283" y="508415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73239"/>
            <a:ext cx="5472559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75CD-7E89-4741-BD06-E2F79B3B548D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3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5801" y="1773239"/>
            <a:ext cx="7416774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B16-DA22-450B-8C57-2B85862BACF9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773238"/>
            <a:ext cx="4800600" cy="5084762"/>
          </a:xfrm>
          <a:custGeom>
            <a:avLst/>
            <a:gdLst/>
            <a:ahLst/>
            <a:cxnLst/>
            <a:rect l="l" t="t" r="r" b="b"/>
            <a:pathLst>
              <a:path w="4800600" h="5084762">
                <a:moveTo>
                  <a:pt x="4800600" y="5083035"/>
                </a:moveTo>
                <a:lnTo>
                  <a:pt x="4800600" y="5084762"/>
                </a:lnTo>
                <a:lnTo>
                  <a:pt x="4799744" y="5084762"/>
                </a:lnTo>
                <a:close/>
                <a:moveTo>
                  <a:pt x="0" y="0"/>
                </a:moveTo>
                <a:lnTo>
                  <a:pt x="2279650" y="0"/>
                </a:lnTo>
                <a:lnTo>
                  <a:pt x="4799744" y="5084762"/>
                </a:lnTo>
                <a:lnTo>
                  <a:pt x="0" y="5084762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04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417420" y="1773238"/>
            <a:ext cx="4774580" cy="5084763"/>
          </a:xfrm>
          <a:custGeom>
            <a:avLst/>
            <a:gdLst/>
            <a:ahLst/>
            <a:cxnLst/>
            <a:rect l="l" t="t" r="r" b="b"/>
            <a:pathLst>
              <a:path w="4774580" h="5084763">
                <a:moveTo>
                  <a:pt x="2515141" y="0"/>
                </a:moveTo>
                <a:lnTo>
                  <a:pt x="4774580" y="0"/>
                </a:lnTo>
                <a:lnTo>
                  <a:pt x="4774580" y="4712685"/>
                </a:lnTo>
                <a:lnTo>
                  <a:pt x="4774579" y="4712686"/>
                </a:lnTo>
                <a:lnTo>
                  <a:pt x="4774579" y="4653260"/>
                </a:lnTo>
                <a:lnTo>
                  <a:pt x="2855292" y="4653260"/>
                </a:lnTo>
                <a:lnTo>
                  <a:pt x="2855292" y="4653559"/>
                </a:lnTo>
                <a:lnTo>
                  <a:pt x="2855043" y="4653260"/>
                </a:lnTo>
                <a:lnTo>
                  <a:pt x="2495003" y="5084762"/>
                </a:lnTo>
                <a:lnTo>
                  <a:pt x="2855292" y="5084762"/>
                </a:lnTo>
                <a:lnTo>
                  <a:pt x="3215083" y="5084762"/>
                </a:lnTo>
                <a:lnTo>
                  <a:pt x="4464123" y="5084762"/>
                </a:lnTo>
                <a:lnTo>
                  <a:pt x="4774579" y="5084762"/>
                </a:lnTo>
                <a:lnTo>
                  <a:pt x="4774580" y="5084762"/>
                </a:lnTo>
                <a:lnTo>
                  <a:pt x="4774580" y="5084763"/>
                </a:lnTo>
                <a:lnTo>
                  <a:pt x="0" y="5084763"/>
                </a:lnTo>
                <a:lnTo>
                  <a:pt x="0" y="5079538"/>
                </a:lnTo>
                <a:lnTo>
                  <a:pt x="2283" y="508415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73239"/>
            <a:ext cx="7416825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FAA6-AD1B-4DB0-92B0-1CC7B486E60A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11233150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6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NE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FA3071-EE13-4191-825B-263AD45DC313}" type="datetime3">
              <a:rPr lang="en-US" smtClean="0"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9425" y="404814"/>
            <a:ext cx="11233149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42"/>
          <p:cNvSpPr/>
          <p:nvPr userDrawn="1"/>
        </p:nvSpPr>
        <p:spPr>
          <a:xfrm>
            <a:off x="9912423" y="6426498"/>
            <a:ext cx="2279576" cy="431502"/>
          </a:xfrm>
          <a:custGeom>
            <a:avLst/>
            <a:gdLst/>
            <a:ahLst/>
            <a:cxnLst/>
            <a:rect l="l" t="t" r="r" b="b"/>
            <a:pathLst>
              <a:path w="2279576" h="431502">
                <a:moveTo>
                  <a:pt x="360040" y="0"/>
                </a:moveTo>
                <a:lnTo>
                  <a:pt x="360289" y="299"/>
                </a:lnTo>
                <a:lnTo>
                  <a:pt x="360289" y="0"/>
                </a:lnTo>
                <a:lnTo>
                  <a:pt x="2279576" y="0"/>
                </a:lnTo>
                <a:lnTo>
                  <a:pt x="2279576" y="431502"/>
                </a:lnTo>
                <a:lnTo>
                  <a:pt x="720080" y="431502"/>
                </a:lnTo>
                <a:lnTo>
                  <a:pt x="360289" y="431502"/>
                </a:lnTo>
                <a:lnTo>
                  <a:pt x="0" y="4315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574217" y="6569836"/>
            <a:ext cx="1138358" cy="144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7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01D3-ECF6-49B9-9361-14F87F799F6A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7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9097-E75E-4495-8E72-D1246B636C0B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1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0" y="0"/>
                </a:moveTo>
                <a:lnTo>
                  <a:pt x="6751264" y="0"/>
                </a:lnTo>
                <a:lnTo>
                  <a:pt x="7392180" y="0"/>
                </a:lnTo>
                <a:lnTo>
                  <a:pt x="7602145" y="0"/>
                </a:lnTo>
                <a:lnTo>
                  <a:pt x="10103396" y="0"/>
                </a:lnTo>
                <a:lnTo>
                  <a:pt x="12192000" y="0"/>
                </a:lnTo>
                <a:lnTo>
                  <a:pt x="12192000" y="6426498"/>
                </a:lnTo>
                <a:lnTo>
                  <a:pt x="12191999" y="6426498"/>
                </a:lnTo>
                <a:lnTo>
                  <a:pt x="11562833" y="6426498"/>
                </a:lnTo>
                <a:lnTo>
                  <a:pt x="11562584" y="6426498"/>
                </a:lnTo>
                <a:lnTo>
                  <a:pt x="10272712" y="6426498"/>
                </a:lnTo>
                <a:lnTo>
                  <a:pt x="10272712" y="6426797"/>
                </a:lnTo>
                <a:lnTo>
                  <a:pt x="10272463" y="6426498"/>
                </a:lnTo>
                <a:lnTo>
                  <a:pt x="9912423" y="6858000"/>
                </a:lnTo>
                <a:lnTo>
                  <a:pt x="10103396" y="6858000"/>
                </a:lnTo>
                <a:lnTo>
                  <a:pt x="10103396" y="6858001"/>
                </a:lnTo>
                <a:lnTo>
                  <a:pt x="3359696" y="6858001"/>
                </a:lnTo>
                <a:lnTo>
                  <a:pt x="33596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D262-F013-4B04-8BFA-645A39C32E41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0" y="233"/>
            <a:ext cx="6096000" cy="404580"/>
          </a:xfrm>
          <a:custGeom>
            <a:avLst/>
            <a:gdLst>
              <a:gd name="connsiteX0" fmla="*/ 0 w 6096000"/>
              <a:gd name="connsiteY0" fmla="*/ 0 h 404580"/>
              <a:gd name="connsiteX1" fmla="*/ 6096000 w 6096000"/>
              <a:gd name="connsiteY1" fmla="*/ 0 h 404580"/>
              <a:gd name="connsiteX2" fmla="*/ 6096000 w 6096000"/>
              <a:gd name="connsiteY2" fmla="*/ 404580 h 404580"/>
              <a:gd name="connsiteX3" fmla="*/ 0 w 6096000"/>
              <a:gd name="connsiteY3" fmla="*/ 404580 h 404580"/>
              <a:gd name="connsiteX4" fmla="*/ 0 w 6096000"/>
              <a:gd name="connsiteY4" fmla="*/ 0 h 404580"/>
              <a:gd name="connsiteX0" fmla="*/ 0 w 6096000"/>
              <a:gd name="connsiteY0" fmla="*/ 0 h 404580"/>
              <a:gd name="connsiteX1" fmla="*/ 6096000 w 6096000"/>
              <a:gd name="connsiteY1" fmla="*/ 0 h 404580"/>
              <a:gd name="connsiteX2" fmla="*/ 5762172 w 6096000"/>
              <a:gd name="connsiteY2" fmla="*/ 404580 h 404580"/>
              <a:gd name="connsiteX3" fmla="*/ 0 w 6096000"/>
              <a:gd name="connsiteY3" fmla="*/ 404580 h 404580"/>
              <a:gd name="connsiteX4" fmla="*/ 0 w 6096000"/>
              <a:gd name="connsiteY4" fmla="*/ 0 h 40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04580">
                <a:moveTo>
                  <a:pt x="0" y="0"/>
                </a:moveTo>
                <a:lnTo>
                  <a:pt x="6096000" y="0"/>
                </a:lnTo>
                <a:lnTo>
                  <a:pt x="5762172" y="404580"/>
                </a:lnTo>
                <a:lnTo>
                  <a:pt x="0" y="4045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lIns="486000" tIns="36000" rIns="36000" bIns="36000" anchor="ctr" anchorCtr="0"/>
          <a:lstStyle>
            <a:lvl1pPr marL="0" indent="0">
              <a:lnSpc>
                <a:spcPct val="100000"/>
              </a:lnSpc>
              <a:buNone/>
              <a:defRPr sz="1400" b="1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7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359696" y="0"/>
            <a:ext cx="8832304" cy="6858001"/>
          </a:xfrm>
          <a:custGeom>
            <a:avLst/>
            <a:gdLst/>
            <a:ahLst/>
            <a:cxnLst/>
            <a:rect l="l" t="t" r="r" b="b"/>
            <a:pathLst>
              <a:path w="8832304" h="6858001">
                <a:moveTo>
                  <a:pt x="3391568" y="0"/>
                </a:moveTo>
                <a:lnTo>
                  <a:pt x="4242449" y="0"/>
                </a:lnTo>
                <a:lnTo>
                  <a:pt x="6743700" y="0"/>
                </a:lnTo>
                <a:lnTo>
                  <a:pt x="8832304" y="0"/>
                </a:lnTo>
                <a:lnTo>
                  <a:pt x="8832304" y="6426498"/>
                </a:lnTo>
                <a:lnTo>
                  <a:pt x="8832303" y="6426498"/>
                </a:lnTo>
                <a:lnTo>
                  <a:pt x="8203137" y="6426498"/>
                </a:lnTo>
                <a:lnTo>
                  <a:pt x="8202888" y="6426498"/>
                </a:lnTo>
                <a:lnTo>
                  <a:pt x="6913016" y="6426498"/>
                </a:lnTo>
                <a:lnTo>
                  <a:pt x="6913016" y="6426797"/>
                </a:lnTo>
                <a:lnTo>
                  <a:pt x="6912767" y="6426498"/>
                </a:lnTo>
                <a:lnTo>
                  <a:pt x="6552727" y="6858000"/>
                </a:lnTo>
                <a:lnTo>
                  <a:pt x="6743700" y="6858000"/>
                </a:lnTo>
                <a:lnTo>
                  <a:pt x="6743700" y="6858001"/>
                </a:lnTo>
                <a:lnTo>
                  <a:pt x="0" y="6858001"/>
                </a:lnTo>
                <a:lnTo>
                  <a:pt x="0" y="6852776"/>
                </a:lnTo>
                <a:lnTo>
                  <a:pt x="2283" y="685739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E08060-DC39-4A5D-B5B2-D830EB448757}" type="datetime3">
              <a:rPr lang="en-US" smtClean="0">
                <a:solidFill>
                  <a:prstClr val="white"/>
                </a:solidFill>
              </a:rPr>
              <a:pPr/>
              <a:t>3 March 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26C3DF-2BF7-4AED-B237-A1AA3A48C29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9425" y="764705"/>
            <a:ext cx="4968875" cy="3096096"/>
          </a:xfrm>
        </p:spPr>
        <p:txBody>
          <a:bodyPr/>
          <a:lstStyle>
            <a:lvl1pPr>
              <a:lnSpc>
                <a:spcPct val="130000"/>
              </a:lnSpc>
              <a:defRPr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None/>
              <a:defRPr sz="12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479426" y="406401"/>
            <a:ext cx="330008" cy="286295"/>
          </a:xfrm>
          <a:custGeom>
            <a:avLst/>
            <a:gdLst>
              <a:gd name="T0" fmla="*/ 1384 w 1607"/>
              <a:gd name="T1" fmla="*/ 56 h 1394"/>
              <a:gd name="T2" fmla="*/ 1240 w 1607"/>
              <a:gd name="T3" fmla="*/ 139 h 1394"/>
              <a:gd name="T4" fmla="*/ 1144 w 1607"/>
              <a:gd name="T5" fmla="*/ 219 h 1394"/>
              <a:gd name="T6" fmla="*/ 1052 w 1607"/>
              <a:gd name="T7" fmla="*/ 323 h 1394"/>
              <a:gd name="T8" fmla="*/ 988 w 1607"/>
              <a:gd name="T9" fmla="*/ 426 h 1394"/>
              <a:gd name="T10" fmla="*/ 919 w 1607"/>
              <a:gd name="T11" fmla="*/ 607 h 1394"/>
              <a:gd name="T12" fmla="*/ 890 w 1607"/>
              <a:gd name="T13" fmla="*/ 789 h 1394"/>
              <a:gd name="T14" fmla="*/ 894 w 1607"/>
              <a:gd name="T15" fmla="*/ 974 h 1394"/>
              <a:gd name="T16" fmla="*/ 920 w 1607"/>
              <a:gd name="T17" fmla="*/ 1095 h 1394"/>
              <a:gd name="T18" fmla="*/ 965 w 1607"/>
              <a:gd name="T19" fmla="*/ 1200 h 1394"/>
              <a:gd name="T20" fmla="*/ 1030 w 1607"/>
              <a:gd name="T21" fmla="*/ 1290 h 1394"/>
              <a:gd name="T22" fmla="*/ 1109 w 1607"/>
              <a:gd name="T23" fmla="*/ 1353 h 1394"/>
              <a:gd name="T24" fmla="*/ 1183 w 1607"/>
              <a:gd name="T25" fmla="*/ 1383 h 1394"/>
              <a:gd name="T26" fmla="*/ 1303 w 1607"/>
              <a:gd name="T27" fmla="*/ 1393 h 1394"/>
              <a:gd name="T28" fmla="*/ 1386 w 1607"/>
              <a:gd name="T29" fmla="*/ 1378 h 1394"/>
              <a:gd name="T30" fmla="*/ 1471 w 1607"/>
              <a:gd name="T31" fmla="*/ 1336 h 1394"/>
              <a:gd name="T32" fmla="*/ 1542 w 1607"/>
              <a:gd name="T33" fmla="*/ 1271 h 1394"/>
              <a:gd name="T34" fmla="*/ 1581 w 1607"/>
              <a:gd name="T35" fmla="*/ 1198 h 1394"/>
              <a:gd name="T36" fmla="*/ 1602 w 1607"/>
              <a:gd name="T37" fmla="*/ 1110 h 1394"/>
              <a:gd name="T38" fmla="*/ 1603 w 1607"/>
              <a:gd name="T39" fmla="*/ 999 h 1394"/>
              <a:gd name="T40" fmla="*/ 1581 w 1607"/>
              <a:gd name="T41" fmla="*/ 909 h 1394"/>
              <a:gd name="T42" fmla="*/ 1534 w 1607"/>
              <a:gd name="T43" fmla="*/ 833 h 1394"/>
              <a:gd name="T44" fmla="*/ 1469 w 1607"/>
              <a:gd name="T45" fmla="*/ 773 h 1394"/>
              <a:gd name="T46" fmla="*/ 1387 w 1607"/>
              <a:gd name="T47" fmla="*/ 733 h 1394"/>
              <a:gd name="T48" fmla="*/ 1303 w 1607"/>
              <a:gd name="T49" fmla="*/ 672 h 1394"/>
              <a:gd name="T50" fmla="*/ 1308 w 1607"/>
              <a:gd name="T51" fmla="*/ 513 h 1394"/>
              <a:gd name="T52" fmla="*/ 1333 w 1607"/>
              <a:gd name="T53" fmla="*/ 382 h 1394"/>
              <a:gd name="T54" fmla="*/ 1386 w 1607"/>
              <a:gd name="T55" fmla="*/ 273 h 1394"/>
              <a:gd name="T56" fmla="*/ 1475 w 1607"/>
              <a:gd name="T57" fmla="*/ 163 h 1394"/>
              <a:gd name="T58" fmla="*/ 608 w 1607"/>
              <a:gd name="T59" fmla="*/ 12 h 1394"/>
              <a:gd name="T60" fmla="*/ 432 w 1607"/>
              <a:gd name="T61" fmla="*/ 90 h 1394"/>
              <a:gd name="T62" fmla="*/ 325 w 1607"/>
              <a:gd name="T63" fmla="*/ 161 h 1394"/>
              <a:gd name="T64" fmla="*/ 222 w 1607"/>
              <a:gd name="T65" fmla="*/ 255 h 1394"/>
              <a:gd name="T66" fmla="*/ 146 w 1607"/>
              <a:gd name="T67" fmla="*/ 352 h 1394"/>
              <a:gd name="T68" fmla="*/ 79 w 1607"/>
              <a:gd name="T69" fmla="*/ 474 h 1394"/>
              <a:gd name="T70" fmla="*/ 24 w 1607"/>
              <a:gd name="T71" fmla="*/ 642 h 1394"/>
              <a:gd name="T72" fmla="*/ 0 w 1607"/>
              <a:gd name="T73" fmla="*/ 867 h 1394"/>
              <a:gd name="T74" fmla="*/ 11 w 1607"/>
              <a:gd name="T75" fmla="*/ 999 h 1394"/>
              <a:gd name="T76" fmla="*/ 45 w 1607"/>
              <a:gd name="T77" fmla="*/ 1127 h 1394"/>
              <a:gd name="T78" fmla="*/ 103 w 1607"/>
              <a:gd name="T79" fmla="*/ 1239 h 1394"/>
              <a:gd name="T80" fmla="*/ 174 w 1607"/>
              <a:gd name="T81" fmla="*/ 1319 h 1394"/>
              <a:gd name="T82" fmla="*/ 249 w 1607"/>
              <a:gd name="T83" fmla="*/ 1366 h 1394"/>
              <a:gd name="T84" fmla="*/ 337 w 1607"/>
              <a:gd name="T85" fmla="*/ 1390 h 1394"/>
              <a:gd name="T86" fmla="*/ 451 w 1607"/>
              <a:gd name="T87" fmla="*/ 1389 h 1394"/>
              <a:gd name="T88" fmla="*/ 544 w 1607"/>
              <a:gd name="T89" fmla="*/ 1360 h 1394"/>
              <a:gd name="T90" fmla="*/ 623 w 1607"/>
              <a:gd name="T91" fmla="*/ 1306 h 1394"/>
              <a:gd name="T92" fmla="*/ 673 w 1607"/>
              <a:gd name="T93" fmla="*/ 1243 h 1394"/>
              <a:gd name="T94" fmla="*/ 710 w 1607"/>
              <a:gd name="T95" fmla="*/ 1146 h 1394"/>
              <a:gd name="T96" fmla="*/ 721 w 1607"/>
              <a:gd name="T97" fmla="*/ 1048 h 1394"/>
              <a:gd name="T98" fmla="*/ 709 w 1607"/>
              <a:gd name="T99" fmla="*/ 953 h 1394"/>
              <a:gd name="T100" fmla="*/ 673 w 1607"/>
              <a:gd name="T101" fmla="*/ 870 h 1394"/>
              <a:gd name="T102" fmla="*/ 617 w 1607"/>
              <a:gd name="T103" fmla="*/ 801 h 1394"/>
              <a:gd name="T104" fmla="*/ 544 w 1607"/>
              <a:gd name="T105" fmla="*/ 750 h 1394"/>
              <a:gd name="T106" fmla="*/ 453 w 1607"/>
              <a:gd name="T107" fmla="*/ 720 h 1394"/>
              <a:gd name="T108" fmla="*/ 415 w 1607"/>
              <a:gd name="T109" fmla="*/ 612 h 1394"/>
              <a:gd name="T110" fmla="*/ 429 w 1607"/>
              <a:gd name="T111" fmla="*/ 456 h 1394"/>
              <a:gd name="T112" fmla="*/ 461 w 1607"/>
              <a:gd name="T113" fmla="*/ 346 h 1394"/>
              <a:gd name="T114" fmla="*/ 525 w 1607"/>
              <a:gd name="T115" fmla="*/ 236 h 1394"/>
              <a:gd name="T116" fmla="*/ 627 w 1607"/>
              <a:gd name="T117" fmla="*/ 125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07" h="1394">
                <a:moveTo>
                  <a:pt x="1533" y="0"/>
                </a:moveTo>
                <a:lnTo>
                  <a:pt x="1494" y="12"/>
                </a:lnTo>
                <a:lnTo>
                  <a:pt x="1456" y="26"/>
                </a:lnTo>
                <a:lnTo>
                  <a:pt x="1439" y="34"/>
                </a:lnTo>
                <a:lnTo>
                  <a:pt x="1420" y="41"/>
                </a:lnTo>
                <a:lnTo>
                  <a:pt x="1384" y="56"/>
                </a:lnTo>
                <a:lnTo>
                  <a:pt x="1350" y="73"/>
                </a:lnTo>
                <a:lnTo>
                  <a:pt x="1318" y="90"/>
                </a:lnTo>
                <a:lnTo>
                  <a:pt x="1286" y="109"/>
                </a:lnTo>
                <a:lnTo>
                  <a:pt x="1270" y="119"/>
                </a:lnTo>
                <a:lnTo>
                  <a:pt x="1255" y="129"/>
                </a:lnTo>
                <a:lnTo>
                  <a:pt x="1240" y="139"/>
                </a:lnTo>
                <a:lnTo>
                  <a:pt x="1226" y="149"/>
                </a:lnTo>
                <a:lnTo>
                  <a:pt x="1212" y="161"/>
                </a:lnTo>
                <a:lnTo>
                  <a:pt x="1197" y="172"/>
                </a:lnTo>
                <a:lnTo>
                  <a:pt x="1170" y="195"/>
                </a:lnTo>
                <a:lnTo>
                  <a:pt x="1157" y="206"/>
                </a:lnTo>
                <a:lnTo>
                  <a:pt x="1144" y="219"/>
                </a:lnTo>
                <a:lnTo>
                  <a:pt x="1120" y="242"/>
                </a:lnTo>
                <a:lnTo>
                  <a:pt x="1108" y="255"/>
                </a:lnTo>
                <a:lnTo>
                  <a:pt x="1096" y="269"/>
                </a:lnTo>
                <a:lnTo>
                  <a:pt x="1074" y="295"/>
                </a:lnTo>
                <a:lnTo>
                  <a:pt x="1064" y="309"/>
                </a:lnTo>
                <a:lnTo>
                  <a:pt x="1052" y="323"/>
                </a:lnTo>
                <a:lnTo>
                  <a:pt x="1042" y="337"/>
                </a:lnTo>
                <a:lnTo>
                  <a:pt x="1033" y="352"/>
                </a:lnTo>
                <a:lnTo>
                  <a:pt x="1014" y="381"/>
                </a:lnTo>
                <a:lnTo>
                  <a:pt x="1006" y="396"/>
                </a:lnTo>
                <a:lnTo>
                  <a:pt x="997" y="411"/>
                </a:lnTo>
                <a:lnTo>
                  <a:pt x="988" y="426"/>
                </a:lnTo>
                <a:lnTo>
                  <a:pt x="980" y="442"/>
                </a:lnTo>
                <a:lnTo>
                  <a:pt x="965" y="474"/>
                </a:lnTo>
                <a:lnTo>
                  <a:pt x="951" y="505"/>
                </a:lnTo>
                <a:lnTo>
                  <a:pt x="940" y="539"/>
                </a:lnTo>
                <a:lnTo>
                  <a:pt x="929" y="572"/>
                </a:lnTo>
                <a:lnTo>
                  <a:pt x="919" y="607"/>
                </a:lnTo>
                <a:lnTo>
                  <a:pt x="915" y="625"/>
                </a:lnTo>
                <a:lnTo>
                  <a:pt x="911" y="642"/>
                </a:lnTo>
                <a:lnTo>
                  <a:pt x="904" y="677"/>
                </a:lnTo>
                <a:lnTo>
                  <a:pt x="897" y="714"/>
                </a:lnTo>
                <a:lnTo>
                  <a:pt x="892" y="752"/>
                </a:lnTo>
                <a:lnTo>
                  <a:pt x="890" y="789"/>
                </a:lnTo>
                <a:lnTo>
                  <a:pt x="887" y="828"/>
                </a:lnTo>
                <a:lnTo>
                  <a:pt x="887" y="867"/>
                </a:lnTo>
                <a:lnTo>
                  <a:pt x="887" y="895"/>
                </a:lnTo>
                <a:lnTo>
                  <a:pt x="889" y="921"/>
                </a:lnTo>
                <a:lnTo>
                  <a:pt x="891" y="948"/>
                </a:lnTo>
                <a:lnTo>
                  <a:pt x="894" y="974"/>
                </a:lnTo>
                <a:lnTo>
                  <a:pt x="896" y="987"/>
                </a:lnTo>
                <a:lnTo>
                  <a:pt x="897" y="999"/>
                </a:lnTo>
                <a:lnTo>
                  <a:pt x="902" y="1024"/>
                </a:lnTo>
                <a:lnTo>
                  <a:pt x="907" y="1048"/>
                </a:lnTo>
                <a:lnTo>
                  <a:pt x="914" y="1071"/>
                </a:lnTo>
                <a:lnTo>
                  <a:pt x="920" y="1095"/>
                </a:lnTo>
                <a:lnTo>
                  <a:pt x="928" y="1117"/>
                </a:lnTo>
                <a:lnTo>
                  <a:pt x="931" y="1127"/>
                </a:lnTo>
                <a:lnTo>
                  <a:pt x="936" y="1139"/>
                </a:lnTo>
                <a:lnTo>
                  <a:pt x="945" y="1160"/>
                </a:lnTo>
                <a:lnTo>
                  <a:pt x="955" y="1180"/>
                </a:lnTo>
                <a:lnTo>
                  <a:pt x="965" y="1200"/>
                </a:lnTo>
                <a:lnTo>
                  <a:pt x="978" y="1221"/>
                </a:lnTo>
                <a:lnTo>
                  <a:pt x="989" y="1239"/>
                </a:lnTo>
                <a:lnTo>
                  <a:pt x="1002" y="1257"/>
                </a:lnTo>
                <a:lnTo>
                  <a:pt x="1009" y="1266"/>
                </a:lnTo>
                <a:lnTo>
                  <a:pt x="1016" y="1275"/>
                </a:lnTo>
                <a:lnTo>
                  <a:pt x="1030" y="1290"/>
                </a:lnTo>
                <a:lnTo>
                  <a:pt x="1045" y="1305"/>
                </a:lnTo>
                <a:lnTo>
                  <a:pt x="1060" y="1319"/>
                </a:lnTo>
                <a:lnTo>
                  <a:pt x="1076" y="1331"/>
                </a:lnTo>
                <a:lnTo>
                  <a:pt x="1084" y="1336"/>
                </a:lnTo>
                <a:lnTo>
                  <a:pt x="1092" y="1342"/>
                </a:lnTo>
                <a:lnTo>
                  <a:pt x="1109" y="1353"/>
                </a:lnTo>
                <a:lnTo>
                  <a:pt x="1126" y="1361"/>
                </a:lnTo>
                <a:lnTo>
                  <a:pt x="1135" y="1366"/>
                </a:lnTo>
                <a:lnTo>
                  <a:pt x="1145" y="1370"/>
                </a:lnTo>
                <a:lnTo>
                  <a:pt x="1164" y="1376"/>
                </a:lnTo>
                <a:lnTo>
                  <a:pt x="1173" y="1379"/>
                </a:lnTo>
                <a:lnTo>
                  <a:pt x="1183" y="1383"/>
                </a:lnTo>
                <a:lnTo>
                  <a:pt x="1203" y="1386"/>
                </a:lnTo>
                <a:lnTo>
                  <a:pt x="1223" y="1390"/>
                </a:lnTo>
                <a:lnTo>
                  <a:pt x="1245" y="1393"/>
                </a:lnTo>
                <a:lnTo>
                  <a:pt x="1266" y="1394"/>
                </a:lnTo>
                <a:lnTo>
                  <a:pt x="1285" y="1394"/>
                </a:lnTo>
                <a:lnTo>
                  <a:pt x="1303" y="1393"/>
                </a:lnTo>
                <a:lnTo>
                  <a:pt x="1311" y="1391"/>
                </a:lnTo>
                <a:lnTo>
                  <a:pt x="1320" y="1391"/>
                </a:lnTo>
                <a:lnTo>
                  <a:pt x="1337" y="1389"/>
                </a:lnTo>
                <a:lnTo>
                  <a:pt x="1354" y="1385"/>
                </a:lnTo>
                <a:lnTo>
                  <a:pt x="1371" y="1381"/>
                </a:lnTo>
                <a:lnTo>
                  <a:pt x="1386" y="1378"/>
                </a:lnTo>
                <a:lnTo>
                  <a:pt x="1401" y="1373"/>
                </a:lnTo>
                <a:lnTo>
                  <a:pt x="1416" y="1366"/>
                </a:lnTo>
                <a:lnTo>
                  <a:pt x="1431" y="1360"/>
                </a:lnTo>
                <a:lnTo>
                  <a:pt x="1445" y="1353"/>
                </a:lnTo>
                <a:lnTo>
                  <a:pt x="1459" y="1345"/>
                </a:lnTo>
                <a:lnTo>
                  <a:pt x="1471" y="1336"/>
                </a:lnTo>
                <a:lnTo>
                  <a:pt x="1485" y="1327"/>
                </a:lnTo>
                <a:lnTo>
                  <a:pt x="1498" y="1317"/>
                </a:lnTo>
                <a:lnTo>
                  <a:pt x="1509" y="1306"/>
                </a:lnTo>
                <a:lnTo>
                  <a:pt x="1520" y="1295"/>
                </a:lnTo>
                <a:lnTo>
                  <a:pt x="1532" y="1283"/>
                </a:lnTo>
                <a:lnTo>
                  <a:pt x="1542" y="1271"/>
                </a:lnTo>
                <a:lnTo>
                  <a:pt x="1551" y="1257"/>
                </a:lnTo>
                <a:lnTo>
                  <a:pt x="1556" y="1251"/>
                </a:lnTo>
                <a:lnTo>
                  <a:pt x="1559" y="1243"/>
                </a:lnTo>
                <a:lnTo>
                  <a:pt x="1567" y="1229"/>
                </a:lnTo>
                <a:lnTo>
                  <a:pt x="1575" y="1214"/>
                </a:lnTo>
                <a:lnTo>
                  <a:pt x="1581" y="1198"/>
                </a:lnTo>
                <a:lnTo>
                  <a:pt x="1587" y="1182"/>
                </a:lnTo>
                <a:lnTo>
                  <a:pt x="1592" y="1165"/>
                </a:lnTo>
                <a:lnTo>
                  <a:pt x="1596" y="1146"/>
                </a:lnTo>
                <a:lnTo>
                  <a:pt x="1600" y="1129"/>
                </a:lnTo>
                <a:lnTo>
                  <a:pt x="1601" y="1119"/>
                </a:lnTo>
                <a:lnTo>
                  <a:pt x="1602" y="1110"/>
                </a:lnTo>
                <a:lnTo>
                  <a:pt x="1605" y="1090"/>
                </a:lnTo>
                <a:lnTo>
                  <a:pt x="1606" y="1070"/>
                </a:lnTo>
                <a:lnTo>
                  <a:pt x="1607" y="1048"/>
                </a:lnTo>
                <a:lnTo>
                  <a:pt x="1606" y="1032"/>
                </a:lnTo>
                <a:lnTo>
                  <a:pt x="1606" y="1014"/>
                </a:lnTo>
                <a:lnTo>
                  <a:pt x="1603" y="999"/>
                </a:lnTo>
                <a:lnTo>
                  <a:pt x="1601" y="983"/>
                </a:lnTo>
                <a:lnTo>
                  <a:pt x="1598" y="968"/>
                </a:lnTo>
                <a:lnTo>
                  <a:pt x="1595" y="953"/>
                </a:lnTo>
                <a:lnTo>
                  <a:pt x="1591" y="938"/>
                </a:lnTo>
                <a:lnTo>
                  <a:pt x="1586" y="923"/>
                </a:lnTo>
                <a:lnTo>
                  <a:pt x="1581" y="909"/>
                </a:lnTo>
                <a:lnTo>
                  <a:pt x="1575" y="895"/>
                </a:lnTo>
                <a:lnTo>
                  <a:pt x="1567" y="882"/>
                </a:lnTo>
                <a:lnTo>
                  <a:pt x="1561" y="870"/>
                </a:lnTo>
                <a:lnTo>
                  <a:pt x="1552" y="857"/>
                </a:lnTo>
                <a:lnTo>
                  <a:pt x="1544" y="845"/>
                </a:lnTo>
                <a:lnTo>
                  <a:pt x="1534" y="833"/>
                </a:lnTo>
                <a:lnTo>
                  <a:pt x="1525" y="822"/>
                </a:lnTo>
                <a:lnTo>
                  <a:pt x="1514" y="811"/>
                </a:lnTo>
                <a:lnTo>
                  <a:pt x="1504" y="801"/>
                </a:lnTo>
                <a:lnTo>
                  <a:pt x="1493" y="791"/>
                </a:lnTo>
                <a:lnTo>
                  <a:pt x="1481" y="782"/>
                </a:lnTo>
                <a:lnTo>
                  <a:pt x="1469" y="773"/>
                </a:lnTo>
                <a:lnTo>
                  <a:pt x="1456" y="765"/>
                </a:lnTo>
                <a:lnTo>
                  <a:pt x="1444" y="758"/>
                </a:lnTo>
                <a:lnTo>
                  <a:pt x="1430" y="750"/>
                </a:lnTo>
                <a:lnTo>
                  <a:pt x="1416" y="744"/>
                </a:lnTo>
                <a:lnTo>
                  <a:pt x="1402" y="738"/>
                </a:lnTo>
                <a:lnTo>
                  <a:pt x="1387" y="733"/>
                </a:lnTo>
                <a:lnTo>
                  <a:pt x="1372" y="728"/>
                </a:lnTo>
                <a:lnTo>
                  <a:pt x="1356" y="724"/>
                </a:lnTo>
                <a:lnTo>
                  <a:pt x="1340" y="720"/>
                </a:lnTo>
                <a:lnTo>
                  <a:pt x="1323" y="716"/>
                </a:lnTo>
                <a:lnTo>
                  <a:pt x="1306" y="714"/>
                </a:lnTo>
                <a:lnTo>
                  <a:pt x="1303" y="672"/>
                </a:lnTo>
                <a:lnTo>
                  <a:pt x="1303" y="652"/>
                </a:lnTo>
                <a:lnTo>
                  <a:pt x="1301" y="632"/>
                </a:lnTo>
                <a:lnTo>
                  <a:pt x="1301" y="612"/>
                </a:lnTo>
                <a:lnTo>
                  <a:pt x="1303" y="592"/>
                </a:lnTo>
                <a:lnTo>
                  <a:pt x="1304" y="552"/>
                </a:lnTo>
                <a:lnTo>
                  <a:pt x="1308" y="513"/>
                </a:lnTo>
                <a:lnTo>
                  <a:pt x="1310" y="494"/>
                </a:lnTo>
                <a:lnTo>
                  <a:pt x="1313" y="475"/>
                </a:lnTo>
                <a:lnTo>
                  <a:pt x="1316" y="456"/>
                </a:lnTo>
                <a:lnTo>
                  <a:pt x="1320" y="437"/>
                </a:lnTo>
                <a:lnTo>
                  <a:pt x="1328" y="401"/>
                </a:lnTo>
                <a:lnTo>
                  <a:pt x="1333" y="382"/>
                </a:lnTo>
                <a:lnTo>
                  <a:pt x="1339" y="364"/>
                </a:lnTo>
                <a:lnTo>
                  <a:pt x="1347" y="346"/>
                </a:lnTo>
                <a:lnTo>
                  <a:pt x="1356" y="328"/>
                </a:lnTo>
                <a:lnTo>
                  <a:pt x="1364" y="309"/>
                </a:lnTo>
                <a:lnTo>
                  <a:pt x="1374" y="290"/>
                </a:lnTo>
                <a:lnTo>
                  <a:pt x="1386" y="273"/>
                </a:lnTo>
                <a:lnTo>
                  <a:pt x="1398" y="254"/>
                </a:lnTo>
                <a:lnTo>
                  <a:pt x="1411" y="236"/>
                </a:lnTo>
                <a:lnTo>
                  <a:pt x="1426" y="217"/>
                </a:lnTo>
                <a:lnTo>
                  <a:pt x="1441" y="200"/>
                </a:lnTo>
                <a:lnTo>
                  <a:pt x="1457" y="181"/>
                </a:lnTo>
                <a:lnTo>
                  <a:pt x="1475" y="163"/>
                </a:lnTo>
                <a:lnTo>
                  <a:pt x="1494" y="144"/>
                </a:lnTo>
                <a:lnTo>
                  <a:pt x="1513" y="125"/>
                </a:lnTo>
                <a:lnTo>
                  <a:pt x="1533" y="108"/>
                </a:lnTo>
                <a:lnTo>
                  <a:pt x="1533" y="0"/>
                </a:lnTo>
                <a:close/>
                <a:moveTo>
                  <a:pt x="647" y="0"/>
                </a:moveTo>
                <a:lnTo>
                  <a:pt x="608" y="12"/>
                </a:lnTo>
                <a:lnTo>
                  <a:pt x="570" y="26"/>
                </a:lnTo>
                <a:lnTo>
                  <a:pt x="551" y="34"/>
                </a:lnTo>
                <a:lnTo>
                  <a:pt x="534" y="41"/>
                </a:lnTo>
                <a:lnTo>
                  <a:pt x="498" y="56"/>
                </a:lnTo>
                <a:lnTo>
                  <a:pt x="464" y="73"/>
                </a:lnTo>
                <a:lnTo>
                  <a:pt x="432" y="90"/>
                </a:lnTo>
                <a:lnTo>
                  <a:pt x="399" y="109"/>
                </a:lnTo>
                <a:lnTo>
                  <a:pt x="384" y="119"/>
                </a:lnTo>
                <a:lnTo>
                  <a:pt x="369" y="129"/>
                </a:lnTo>
                <a:lnTo>
                  <a:pt x="354" y="139"/>
                </a:lnTo>
                <a:lnTo>
                  <a:pt x="339" y="149"/>
                </a:lnTo>
                <a:lnTo>
                  <a:pt x="325" y="161"/>
                </a:lnTo>
                <a:lnTo>
                  <a:pt x="311" y="172"/>
                </a:lnTo>
                <a:lnTo>
                  <a:pt x="283" y="195"/>
                </a:lnTo>
                <a:lnTo>
                  <a:pt x="271" y="206"/>
                </a:lnTo>
                <a:lnTo>
                  <a:pt x="258" y="219"/>
                </a:lnTo>
                <a:lnTo>
                  <a:pt x="233" y="242"/>
                </a:lnTo>
                <a:lnTo>
                  <a:pt x="222" y="255"/>
                </a:lnTo>
                <a:lnTo>
                  <a:pt x="210" y="269"/>
                </a:lnTo>
                <a:lnTo>
                  <a:pt x="188" y="295"/>
                </a:lnTo>
                <a:lnTo>
                  <a:pt x="176" y="309"/>
                </a:lnTo>
                <a:lnTo>
                  <a:pt x="166" y="323"/>
                </a:lnTo>
                <a:lnTo>
                  <a:pt x="156" y="337"/>
                </a:lnTo>
                <a:lnTo>
                  <a:pt x="146" y="352"/>
                </a:lnTo>
                <a:lnTo>
                  <a:pt x="127" y="381"/>
                </a:lnTo>
                <a:lnTo>
                  <a:pt x="118" y="396"/>
                </a:lnTo>
                <a:lnTo>
                  <a:pt x="109" y="411"/>
                </a:lnTo>
                <a:lnTo>
                  <a:pt x="102" y="426"/>
                </a:lnTo>
                <a:lnTo>
                  <a:pt x="94" y="442"/>
                </a:lnTo>
                <a:lnTo>
                  <a:pt x="79" y="474"/>
                </a:lnTo>
                <a:lnTo>
                  <a:pt x="65" y="505"/>
                </a:lnTo>
                <a:lnTo>
                  <a:pt x="53" y="539"/>
                </a:lnTo>
                <a:lnTo>
                  <a:pt x="42" y="572"/>
                </a:lnTo>
                <a:lnTo>
                  <a:pt x="33" y="607"/>
                </a:lnTo>
                <a:lnTo>
                  <a:pt x="28" y="625"/>
                </a:lnTo>
                <a:lnTo>
                  <a:pt x="24" y="642"/>
                </a:lnTo>
                <a:lnTo>
                  <a:pt x="16" y="677"/>
                </a:lnTo>
                <a:lnTo>
                  <a:pt x="11" y="714"/>
                </a:lnTo>
                <a:lnTo>
                  <a:pt x="6" y="752"/>
                </a:lnTo>
                <a:lnTo>
                  <a:pt x="3" y="789"/>
                </a:lnTo>
                <a:lnTo>
                  <a:pt x="1" y="828"/>
                </a:lnTo>
                <a:lnTo>
                  <a:pt x="0" y="867"/>
                </a:lnTo>
                <a:lnTo>
                  <a:pt x="1" y="895"/>
                </a:lnTo>
                <a:lnTo>
                  <a:pt x="3" y="921"/>
                </a:lnTo>
                <a:lnTo>
                  <a:pt x="4" y="948"/>
                </a:lnTo>
                <a:lnTo>
                  <a:pt x="8" y="974"/>
                </a:lnTo>
                <a:lnTo>
                  <a:pt x="9" y="987"/>
                </a:lnTo>
                <a:lnTo>
                  <a:pt x="11" y="999"/>
                </a:lnTo>
                <a:lnTo>
                  <a:pt x="15" y="1024"/>
                </a:lnTo>
                <a:lnTo>
                  <a:pt x="21" y="1048"/>
                </a:lnTo>
                <a:lnTo>
                  <a:pt x="26" y="1071"/>
                </a:lnTo>
                <a:lnTo>
                  <a:pt x="34" y="1095"/>
                </a:lnTo>
                <a:lnTo>
                  <a:pt x="42" y="1117"/>
                </a:lnTo>
                <a:lnTo>
                  <a:pt x="45" y="1127"/>
                </a:lnTo>
                <a:lnTo>
                  <a:pt x="49" y="1139"/>
                </a:lnTo>
                <a:lnTo>
                  <a:pt x="59" y="1160"/>
                </a:lnTo>
                <a:lnTo>
                  <a:pt x="68" y="1180"/>
                </a:lnTo>
                <a:lnTo>
                  <a:pt x="79" y="1200"/>
                </a:lnTo>
                <a:lnTo>
                  <a:pt x="91" y="1221"/>
                </a:lnTo>
                <a:lnTo>
                  <a:pt x="103" y="1239"/>
                </a:lnTo>
                <a:lnTo>
                  <a:pt x="116" y="1257"/>
                </a:lnTo>
                <a:lnTo>
                  <a:pt x="122" y="1266"/>
                </a:lnTo>
                <a:lnTo>
                  <a:pt x="130" y="1275"/>
                </a:lnTo>
                <a:lnTo>
                  <a:pt x="143" y="1290"/>
                </a:lnTo>
                <a:lnTo>
                  <a:pt x="159" y="1305"/>
                </a:lnTo>
                <a:lnTo>
                  <a:pt x="174" y="1319"/>
                </a:lnTo>
                <a:lnTo>
                  <a:pt x="189" y="1331"/>
                </a:lnTo>
                <a:lnTo>
                  <a:pt x="198" y="1336"/>
                </a:lnTo>
                <a:lnTo>
                  <a:pt x="205" y="1342"/>
                </a:lnTo>
                <a:lnTo>
                  <a:pt x="223" y="1353"/>
                </a:lnTo>
                <a:lnTo>
                  <a:pt x="240" y="1361"/>
                </a:lnTo>
                <a:lnTo>
                  <a:pt x="249" y="1366"/>
                </a:lnTo>
                <a:lnTo>
                  <a:pt x="258" y="1370"/>
                </a:lnTo>
                <a:lnTo>
                  <a:pt x="277" y="1376"/>
                </a:lnTo>
                <a:lnTo>
                  <a:pt x="287" y="1379"/>
                </a:lnTo>
                <a:lnTo>
                  <a:pt x="297" y="1383"/>
                </a:lnTo>
                <a:lnTo>
                  <a:pt x="316" y="1386"/>
                </a:lnTo>
                <a:lnTo>
                  <a:pt x="337" y="1390"/>
                </a:lnTo>
                <a:lnTo>
                  <a:pt x="359" y="1393"/>
                </a:lnTo>
                <a:lnTo>
                  <a:pt x="380" y="1394"/>
                </a:lnTo>
                <a:lnTo>
                  <a:pt x="398" y="1394"/>
                </a:lnTo>
                <a:lnTo>
                  <a:pt x="417" y="1393"/>
                </a:lnTo>
                <a:lnTo>
                  <a:pt x="433" y="1391"/>
                </a:lnTo>
                <a:lnTo>
                  <a:pt x="451" y="1389"/>
                </a:lnTo>
                <a:lnTo>
                  <a:pt x="467" y="1385"/>
                </a:lnTo>
                <a:lnTo>
                  <a:pt x="483" y="1381"/>
                </a:lnTo>
                <a:lnTo>
                  <a:pt x="500" y="1378"/>
                </a:lnTo>
                <a:lnTo>
                  <a:pt x="515" y="1373"/>
                </a:lnTo>
                <a:lnTo>
                  <a:pt x="530" y="1366"/>
                </a:lnTo>
                <a:lnTo>
                  <a:pt x="544" y="1360"/>
                </a:lnTo>
                <a:lnTo>
                  <a:pt x="559" y="1353"/>
                </a:lnTo>
                <a:lnTo>
                  <a:pt x="571" y="1345"/>
                </a:lnTo>
                <a:lnTo>
                  <a:pt x="585" y="1336"/>
                </a:lnTo>
                <a:lnTo>
                  <a:pt x="598" y="1327"/>
                </a:lnTo>
                <a:lnTo>
                  <a:pt x="610" y="1317"/>
                </a:lnTo>
                <a:lnTo>
                  <a:pt x="623" y="1306"/>
                </a:lnTo>
                <a:lnTo>
                  <a:pt x="634" y="1295"/>
                </a:lnTo>
                <a:lnTo>
                  <a:pt x="644" y="1283"/>
                </a:lnTo>
                <a:lnTo>
                  <a:pt x="654" y="1271"/>
                </a:lnTo>
                <a:lnTo>
                  <a:pt x="665" y="1257"/>
                </a:lnTo>
                <a:lnTo>
                  <a:pt x="668" y="1251"/>
                </a:lnTo>
                <a:lnTo>
                  <a:pt x="673" y="1243"/>
                </a:lnTo>
                <a:lnTo>
                  <a:pt x="681" y="1229"/>
                </a:lnTo>
                <a:lnTo>
                  <a:pt x="688" y="1214"/>
                </a:lnTo>
                <a:lnTo>
                  <a:pt x="695" y="1198"/>
                </a:lnTo>
                <a:lnTo>
                  <a:pt x="700" y="1182"/>
                </a:lnTo>
                <a:lnTo>
                  <a:pt x="706" y="1165"/>
                </a:lnTo>
                <a:lnTo>
                  <a:pt x="710" y="1146"/>
                </a:lnTo>
                <a:lnTo>
                  <a:pt x="714" y="1129"/>
                </a:lnTo>
                <a:lnTo>
                  <a:pt x="715" y="1119"/>
                </a:lnTo>
                <a:lnTo>
                  <a:pt x="716" y="1110"/>
                </a:lnTo>
                <a:lnTo>
                  <a:pt x="719" y="1090"/>
                </a:lnTo>
                <a:lnTo>
                  <a:pt x="720" y="1070"/>
                </a:lnTo>
                <a:lnTo>
                  <a:pt x="721" y="1048"/>
                </a:lnTo>
                <a:lnTo>
                  <a:pt x="720" y="1032"/>
                </a:lnTo>
                <a:lnTo>
                  <a:pt x="719" y="1014"/>
                </a:lnTo>
                <a:lnTo>
                  <a:pt x="717" y="999"/>
                </a:lnTo>
                <a:lnTo>
                  <a:pt x="715" y="983"/>
                </a:lnTo>
                <a:lnTo>
                  <a:pt x="712" y="968"/>
                </a:lnTo>
                <a:lnTo>
                  <a:pt x="709" y="953"/>
                </a:lnTo>
                <a:lnTo>
                  <a:pt x="704" y="938"/>
                </a:lnTo>
                <a:lnTo>
                  <a:pt x="700" y="923"/>
                </a:lnTo>
                <a:lnTo>
                  <a:pt x="693" y="909"/>
                </a:lnTo>
                <a:lnTo>
                  <a:pt x="687" y="895"/>
                </a:lnTo>
                <a:lnTo>
                  <a:pt x="681" y="882"/>
                </a:lnTo>
                <a:lnTo>
                  <a:pt x="673" y="870"/>
                </a:lnTo>
                <a:lnTo>
                  <a:pt x="666" y="857"/>
                </a:lnTo>
                <a:lnTo>
                  <a:pt x="657" y="845"/>
                </a:lnTo>
                <a:lnTo>
                  <a:pt x="648" y="833"/>
                </a:lnTo>
                <a:lnTo>
                  <a:pt x="638" y="822"/>
                </a:lnTo>
                <a:lnTo>
                  <a:pt x="628" y="811"/>
                </a:lnTo>
                <a:lnTo>
                  <a:pt x="617" y="801"/>
                </a:lnTo>
                <a:lnTo>
                  <a:pt x="607" y="791"/>
                </a:lnTo>
                <a:lnTo>
                  <a:pt x="594" y="782"/>
                </a:lnTo>
                <a:lnTo>
                  <a:pt x="583" y="773"/>
                </a:lnTo>
                <a:lnTo>
                  <a:pt x="570" y="765"/>
                </a:lnTo>
                <a:lnTo>
                  <a:pt x="556" y="758"/>
                </a:lnTo>
                <a:lnTo>
                  <a:pt x="544" y="750"/>
                </a:lnTo>
                <a:lnTo>
                  <a:pt x="530" y="744"/>
                </a:lnTo>
                <a:lnTo>
                  <a:pt x="515" y="738"/>
                </a:lnTo>
                <a:lnTo>
                  <a:pt x="501" y="733"/>
                </a:lnTo>
                <a:lnTo>
                  <a:pt x="485" y="728"/>
                </a:lnTo>
                <a:lnTo>
                  <a:pt x="469" y="724"/>
                </a:lnTo>
                <a:lnTo>
                  <a:pt x="453" y="720"/>
                </a:lnTo>
                <a:lnTo>
                  <a:pt x="437" y="716"/>
                </a:lnTo>
                <a:lnTo>
                  <a:pt x="419" y="714"/>
                </a:lnTo>
                <a:lnTo>
                  <a:pt x="417" y="672"/>
                </a:lnTo>
                <a:lnTo>
                  <a:pt x="415" y="652"/>
                </a:lnTo>
                <a:lnTo>
                  <a:pt x="415" y="632"/>
                </a:lnTo>
                <a:lnTo>
                  <a:pt x="415" y="612"/>
                </a:lnTo>
                <a:lnTo>
                  <a:pt x="415" y="592"/>
                </a:lnTo>
                <a:lnTo>
                  <a:pt x="418" y="552"/>
                </a:lnTo>
                <a:lnTo>
                  <a:pt x="422" y="513"/>
                </a:lnTo>
                <a:lnTo>
                  <a:pt x="423" y="494"/>
                </a:lnTo>
                <a:lnTo>
                  <a:pt x="427" y="475"/>
                </a:lnTo>
                <a:lnTo>
                  <a:pt x="429" y="456"/>
                </a:lnTo>
                <a:lnTo>
                  <a:pt x="432" y="446"/>
                </a:lnTo>
                <a:lnTo>
                  <a:pt x="433" y="437"/>
                </a:lnTo>
                <a:lnTo>
                  <a:pt x="442" y="401"/>
                </a:lnTo>
                <a:lnTo>
                  <a:pt x="447" y="382"/>
                </a:lnTo>
                <a:lnTo>
                  <a:pt x="453" y="364"/>
                </a:lnTo>
                <a:lnTo>
                  <a:pt x="461" y="346"/>
                </a:lnTo>
                <a:lnTo>
                  <a:pt x="468" y="328"/>
                </a:lnTo>
                <a:lnTo>
                  <a:pt x="477" y="309"/>
                </a:lnTo>
                <a:lnTo>
                  <a:pt x="488" y="290"/>
                </a:lnTo>
                <a:lnTo>
                  <a:pt x="500" y="273"/>
                </a:lnTo>
                <a:lnTo>
                  <a:pt x="511" y="254"/>
                </a:lnTo>
                <a:lnTo>
                  <a:pt x="525" y="236"/>
                </a:lnTo>
                <a:lnTo>
                  <a:pt x="539" y="217"/>
                </a:lnTo>
                <a:lnTo>
                  <a:pt x="555" y="200"/>
                </a:lnTo>
                <a:lnTo>
                  <a:pt x="571" y="181"/>
                </a:lnTo>
                <a:lnTo>
                  <a:pt x="589" y="163"/>
                </a:lnTo>
                <a:lnTo>
                  <a:pt x="607" y="144"/>
                </a:lnTo>
                <a:lnTo>
                  <a:pt x="627" y="125"/>
                </a:lnTo>
                <a:lnTo>
                  <a:pt x="647" y="108"/>
                </a:lnTo>
                <a:lnTo>
                  <a:pt x="6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359696" y="0"/>
            <a:ext cx="8832304" cy="6858001"/>
          </a:xfrm>
          <a:custGeom>
            <a:avLst/>
            <a:gdLst/>
            <a:ahLst/>
            <a:cxnLst/>
            <a:rect l="l" t="t" r="r" b="b"/>
            <a:pathLst>
              <a:path w="8832304" h="6858001">
                <a:moveTo>
                  <a:pt x="3391568" y="0"/>
                </a:moveTo>
                <a:lnTo>
                  <a:pt x="4242449" y="0"/>
                </a:lnTo>
                <a:lnTo>
                  <a:pt x="6743700" y="0"/>
                </a:lnTo>
                <a:lnTo>
                  <a:pt x="8832304" y="0"/>
                </a:lnTo>
                <a:lnTo>
                  <a:pt x="8832304" y="6426498"/>
                </a:lnTo>
                <a:lnTo>
                  <a:pt x="8832303" y="6426498"/>
                </a:lnTo>
                <a:lnTo>
                  <a:pt x="8203137" y="6426498"/>
                </a:lnTo>
                <a:lnTo>
                  <a:pt x="8202888" y="6426498"/>
                </a:lnTo>
                <a:lnTo>
                  <a:pt x="6913016" y="6426498"/>
                </a:lnTo>
                <a:lnTo>
                  <a:pt x="6913016" y="6426797"/>
                </a:lnTo>
                <a:lnTo>
                  <a:pt x="6912767" y="6426498"/>
                </a:lnTo>
                <a:lnTo>
                  <a:pt x="6552727" y="6858000"/>
                </a:lnTo>
                <a:lnTo>
                  <a:pt x="6743700" y="6858000"/>
                </a:lnTo>
                <a:lnTo>
                  <a:pt x="6743700" y="6858001"/>
                </a:lnTo>
                <a:lnTo>
                  <a:pt x="0" y="6858001"/>
                </a:lnTo>
                <a:lnTo>
                  <a:pt x="0" y="6852776"/>
                </a:lnTo>
                <a:lnTo>
                  <a:pt x="2283" y="685739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EEB0-200A-43D2-A994-07DA5AD828CD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9425" y="764705"/>
            <a:ext cx="4968875" cy="3096096"/>
          </a:xfrm>
        </p:spPr>
        <p:txBody>
          <a:bodyPr/>
          <a:lstStyle>
            <a:lvl1pPr>
              <a:lnSpc>
                <a:spcPct val="130000"/>
              </a:lnSpc>
              <a:defRPr b="0" i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buNone/>
              <a:defRPr sz="1400" b="1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buNone/>
              <a:defRPr sz="1200" b="1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Freeform 6"/>
          <p:cNvSpPr>
            <a:spLocks noChangeAspect="1" noEditPoints="1"/>
          </p:cNvSpPr>
          <p:nvPr userDrawn="1"/>
        </p:nvSpPr>
        <p:spPr bwMode="auto">
          <a:xfrm>
            <a:off x="479426" y="406401"/>
            <a:ext cx="330008" cy="286295"/>
          </a:xfrm>
          <a:custGeom>
            <a:avLst/>
            <a:gdLst>
              <a:gd name="T0" fmla="*/ 1384 w 1607"/>
              <a:gd name="T1" fmla="*/ 56 h 1394"/>
              <a:gd name="T2" fmla="*/ 1240 w 1607"/>
              <a:gd name="T3" fmla="*/ 139 h 1394"/>
              <a:gd name="T4" fmla="*/ 1144 w 1607"/>
              <a:gd name="T5" fmla="*/ 219 h 1394"/>
              <a:gd name="T6" fmla="*/ 1052 w 1607"/>
              <a:gd name="T7" fmla="*/ 323 h 1394"/>
              <a:gd name="T8" fmla="*/ 988 w 1607"/>
              <a:gd name="T9" fmla="*/ 426 h 1394"/>
              <a:gd name="T10" fmla="*/ 919 w 1607"/>
              <a:gd name="T11" fmla="*/ 607 h 1394"/>
              <a:gd name="T12" fmla="*/ 890 w 1607"/>
              <a:gd name="T13" fmla="*/ 789 h 1394"/>
              <a:gd name="T14" fmla="*/ 894 w 1607"/>
              <a:gd name="T15" fmla="*/ 974 h 1394"/>
              <a:gd name="T16" fmla="*/ 920 w 1607"/>
              <a:gd name="T17" fmla="*/ 1095 h 1394"/>
              <a:gd name="T18" fmla="*/ 965 w 1607"/>
              <a:gd name="T19" fmla="*/ 1200 h 1394"/>
              <a:gd name="T20" fmla="*/ 1030 w 1607"/>
              <a:gd name="T21" fmla="*/ 1290 h 1394"/>
              <a:gd name="T22" fmla="*/ 1109 w 1607"/>
              <a:gd name="T23" fmla="*/ 1353 h 1394"/>
              <a:gd name="T24" fmla="*/ 1183 w 1607"/>
              <a:gd name="T25" fmla="*/ 1383 h 1394"/>
              <a:gd name="T26" fmla="*/ 1303 w 1607"/>
              <a:gd name="T27" fmla="*/ 1393 h 1394"/>
              <a:gd name="T28" fmla="*/ 1386 w 1607"/>
              <a:gd name="T29" fmla="*/ 1378 h 1394"/>
              <a:gd name="T30" fmla="*/ 1471 w 1607"/>
              <a:gd name="T31" fmla="*/ 1336 h 1394"/>
              <a:gd name="T32" fmla="*/ 1542 w 1607"/>
              <a:gd name="T33" fmla="*/ 1271 h 1394"/>
              <a:gd name="T34" fmla="*/ 1581 w 1607"/>
              <a:gd name="T35" fmla="*/ 1198 h 1394"/>
              <a:gd name="T36" fmla="*/ 1602 w 1607"/>
              <a:gd name="T37" fmla="*/ 1110 h 1394"/>
              <a:gd name="T38" fmla="*/ 1603 w 1607"/>
              <a:gd name="T39" fmla="*/ 999 h 1394"/>
              <a:gd name="T40" fmla="*/ 1581 w 1607"/>
              <a:gd name="T41" fmla="*/ 909 h 1394"/>
              <a:gd name="T42" fmla="*/ 1534 w 1607"/>
              <a:gd name="T43" fmla="*/ 833 h 1394"/>
              <a:gd name="T44" fmla="*/ 1469 w 1607"/>
              <a:gd name="T45" fmla="*/ 773 h 1394"/>
              <a:gd name="T46" fmla="*/ 1387 w 1607"/>
              <a:gd name="T47" fmla="*/ 733 h 1394"/>
              <a:gd name="T48" fmla="*/ 1303 w 1607"/>
              <a:gd name="T49" fmla="*/ 672 h 1394"/>
              <a:gd name="T50" fmla="*/ 1308 w 1607"/>
              <a:gd name="T51" fmla="*/ 513 h 1394"/>
              <a:gd name="T52" fmla="*/ 1333 w 1607"/>
              <a:gd name="T53" fmla="*/ 382 h 1394"/>
              <a:gd name="T54" fmla="*/ 1386 w 1607"/>
              <a:gd name="T55" fmla="*/ 273 h 1394"/>
              <a:gd name="T56" fmla="*/ 1475 w 1607"/>
              <a:gd name="T57" fmla="*/ 163 h 1394"/>
              <a:gd name="T58" fmla="*/ 608 w 1607"/>
              <a:gd name="T59" fmla="*/ 12 h 1394"/>
              <a:gd name="T60" fmla="*/ 432 w 1607"/>
              <a:gd name="T61" fmla="*/ 90 h 1394"/>
              <a:gd name="T62" fmla="*/ 325 w 1607"/>
              <a:gd name="T63" fmla="*/ 161 h 1394"/>
              <a:gd name="T64" fmla="*/ 222 w 1607"/>
              <a:gd name="T65" fmla="*/ 255 h 1394"/>
              <a:gd name="T66" fmla="*/ 146 w 1607"/>
              <a:gd name="T67" fmla="*/ 352 h 1394"/>
              <a:gd name="T68" fmla="*/ 79 w 1607"/>
              <a:gd name="T69" fmla="*/ 474 h 1394"/>
              <a:gd name="T70" fmla="*/ 24 w 1607"/>
              <a:gd name="T71" fmla="*/ 642 h 1394"/>
              <a:gd name="T72" fmla="*/ 0 w 1607"/>
              <a:gd name="T73" fmla="*/ 867 h 1394"/>
              <a:gd name="T74" fmla="*/ 11 w 1607"/>
              <a:gd name="T75" fmla="*/ 999 h 1394"/>
              <a:gd name="T76" fmla="*/ 45 w 1607"/>
              <a:gd name="T77" fmla="*/ 1127 h 1394"/>
              <a:gd name="T78" fmla="*/ 103 w 1607"/>
              <a:gd name="T79" fmla="*/ 1239 h 1394"/>
              <a:gd name="T80" fmla="*/ 174 w 1607"/>
              <a:gd name="T81" fmla="*/ 1319 h 1394"/>
              <a:gd name="T82" fmla="*/ 249 w 1607"/>
              <a:gd name="T83" fmla="*/ 1366 h 1394"/>
              <a:gd name="T84" fmla="*/ 337 w 1607"/>
              <a:gd name="T85" fmla="*/ 1390 h 1394"/>
              <a:gd name="T86" fmla="*/ 451 w 1607"/>
              <a:gd name="T87" fmla="*/ 1389 h 1394"/>
              <a:gd name="T88" fmla="*/ 544 w 1607"/>
              <a:gd name="T89" fmla="*/ 1360 h 1394"/>
              <a:gd name="T90" fmla="*/ 623 w 1607"/>
              <a:gd name="T91" fmla="*/ 1306 h 1394"/>
              <a:gd name="T92" fmla="*/ 673 w 1607"/>
              <a:gd name="T93" fmla="*/ 1243 h 1394"/>
              <a:gd name="T94" fmla="*/ 710 w 1607"/>
              <a:gd name="T95" fmla="*/ 1146 h 1394"/>
              <a:gd name="T96" fmla="*/ 721 w 1607"/>
              <a:gd name="T97" fmla="*/ 1048 h 1394"/>
              <a:gd name="T98" fmla="*/ 709 w 1607"/>
              <a:gd name="T99" fmla="*/ 953 h 1394"/>
              <a:gd name="T100" fmla="*/ 673 w 1607"/>
              <a:gd name="T101" fmla="*/ 870 h 1394"/>
              <a:gd name="T102" fmla="*/ 617 w 1607"/>
              <a:gd name="T103" fmla="*/ 801 h 1394"/>
              <a:gd name="T104" fmla="*/ 544 w 1607"/>
              <a:gd name="T105" fmla="*/ 750 h 1394"/>
              <a:gd name="T106" fmla="*/ 453 w 1607"/>
              <a:gd name="T107" fmla="*/ 720 h 1394"/>
              <a:gd name="T108" fmla="*/ 415 w 1607"/>
              <a:gd name="T109" fmla="*/ 612 h 1394"/>
              <a:gd name="T110" fmla="*/ 429 w 1607"/>
              <a:gd name="T111" fmla="*/ 456 h 1394"/>
              <a:gd name="T112" fmla="*/ 461 w 1607"/>
              <a:gd name="T113" fmla="*/ 346 h 1394"/>
              <a:gd name="T114" fmla="*/ 525 w 1607"/>
              <a:gd name="T115" fmla="*/ 236 h 1394"/>
              <a:gd name="T116" fmla="*/ 627 w 1607"/>
              <a:gd name="T117" fmla="*/ 125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07" h="1394">
                <a:moveTo>
                  <a:pt x="1533" y="0"/>
                </a:moveTo>
                <a:lnTo>
                  <a:pt x="1494" y="12"/>
                </a:lnTo>
                <a:lnTo>
                  <a:pt x="1456" y="26"/>
                </a:lnTo>
                <a:lnTo>
                  <a:pt x="1439" y="34"/>
                </a:lnTo>
                <a:lnTo>
                  <a:pt x="1420" y="41"/>
                </a:lnTo>
                <a:lnTo>
                  <a:pt x="1384" y="56"/>
                </a:lnTo>
                <a:lnTo>
                  <a:pt x="1350" y="73"/>
                </a:lnTo>
                <a:lnTo>
                  <a:pt x="1318" y="90"/>
                </a:lnTo>
                <a:lnTo>
                  <a:pt x="1286" y="109"/>
                </a:lnTo>
                <a:lnTo>
                  <a:pt x="1270" y="119"/>
                </a:lnTo>
                <a:lnTo>
                  <a:pt x="1255" y="129"/>
                </a:lnTo>
                <a:lnTo>
                  <a:pt x="1240" y="139"/>
                </a:lnTo>
                <a:lnTo>
                  <a:pt x="1226" y="149"/>
                </a:lnTo>
                <a:lnTo>
                  <a:pt x="1212" y="161"/>
                </a:lnTo>
                <a:lnTo>
                  <a:pt x="1197" y="172"/>
                </a:lnTo>
                <a:lnTo>
                  <a:pt x="1170" y="195"/>
                </a:lnTo>
                <a:lnTo>
                  <a:pt x="1157" y="206"/>
                </a:lnTo>
                <a:lnTo>
                  <a:pt x="1144" y="219"/>
                </a:lnTo>
                <a:lnTo>
                  <a:pt x="1120" y="242"/>
                </a:lnTo>
                <a:lnTo>
                  <a:pt x="1108" y="255"/>
                </a:lnTo>
                <a:lnTo>
                  <a:pt x="1096" y="269"/>
                </a:lnTo>
                <a:lnTo>
                  <a:pt x="1074" y="295"/>
                </a:lnTo>
                <a:lnTo>
                  <a:pt x="1064" y="309"/>
                </a:lnTo>
                <a:lnTo>
                  <a:pt x="1052" y="323"/>
                </a:lnTo>
                <a:lnTo>
                  <a:pt x="1042" y="337"/>
                </a:lnTo>
                <a:lnTo>
                  <a:pt x="1033" y="352"/>
                </a:lnTo>
                <a:lnTo>
                  <a:pt x="1014" y="381"/>
                </a:lnTo>
                <a:lnTo>
                  <a:pt x="1006" y="396"/>
                </a:lnTo>
                <a:lnTo>
                  <a:pt x="997" y="411"/>
                </a:lnTo>
                <a:lnTo>
                  <a:pt x="988" y="426"/>
                </a:lnTo>
                <a:lnTo>
                  <a:pt x="980" y="442"/>
                </a:lnTo>
                <a:lnTo>
                  <a:pt x="965" y="474"/>
                </a:lnTo>
                <a:lnTo>
                  <a:pt x="951" y="505"/>
                </a:lnTo>
                <a:lnTo>
                  <a:pt x="940" y="539"/>
                </a:lnTo>
                <a:lnTo>
                  <a:pt x="929" y="572"/>
                </a:lnTo>
                <a:lnTo>
                  <a:pt x="919" y="607"/>
                </a:lnTo>
                <a:lnTo>
                  <a:pt x="915" y="625"/>
                </a:lnTo>
                <a:lnTo>
                  <a:pt x="911" y="642"/>
                </a:lnTo>
                <a:lnTo>
                  <a:pt x="904" y="677"/>
                </a:lnTo>
                <a:lnTo>
                  <a:pt x="897" y="714"/>
                </a:lnTo>
                <a:lnTo>
                  <a:pt x="892" y="752"/>
                </a:lnTo>
                <a:lnTo>
                  <a:pt x="890" y="789"/>
                </a:lnTo>
                <a:lnTo>
                  <a:pt x="887" y="828"/>
                </a:lnTo>
                <a:lnTo>
                  <a:pt x="887" y="867"/>
                </a:lnTo>
                <a:lnTo>
                  <a:pt x="887" y="895"/>
                </a:lnTo>
                <a:lnTo>
                  <a:pt x="889" y="921"/>
                </a:lnTo>
                <a:lnTo>
                  <a:pt x="891" y="948"/>
                </a:lnTo>
                <a:lnTo>
                  <a:pt x="894" y="974"/>
                </a:lnTo>
                <a:lnTo>
                  <a:pt x="896" y="987"/>
                </a:lnTo>
                <a:lnTo>
                  <a:pt x="897" y="999"/>
                </a:lnTo>
                <a:lnTo>
                  <a:pt x="902" y="1024"/>
                </a:lnTo>
                <a:lnTo>
                  <a:pt x="907" y="1048"/>
                </a:lnTo>
                <a:lnTo>
                  <a:pt x="914" y="1071"/>
                </a:lnTo>
                <a:lnTo>
                  <a:pt x="920" y="1095"/>
                </a:lnTo>
                <a:lnTo>
                  <a:pt x="928" y="1117"/>
                </a:lnTo>
                <a:lnTo>
                  <a:pt x="931" y="1127"/>
                </a:lnTo>
                <a:lnTo>
                  <a:pt x="936" y="1139"/>
                </a:lnTo>
                <a:lnTo>
                  <a:pt x="945" y="1160"/>
                </a:lnTo>
                <a:lnTo>
                  <a:pt x="955" y="1180"/>
                </a:lnTo>
                <a:lnTo>
                  <a:pt x="965" y="1200"/>
                </a:lnTo>
                <a:lnTo>
                  <a:pt x="978" y="1221"/>
                </a:lnTo>
                <a:lnTo>
                  <a:pt x="989" y="1239"/>
                </a:lnTo>
                <a:lnTo>
                  <a:pt x="1002" y="1257"/>
                </a:lnTo>
                <a:lnTo>
                  <a:pt x="1009" y="1266"/>
                </a:lnTo>
                <a:lnTo>
                  <a:pt x="1016" y="1275"/>
                </a:lnTo>
                <a:lnTo>
                  <a:pt x="1030" y="1290"/>
                </a:lnTo>
                <a:lnTo>
                  <a:pt x="1045" y="1305"/>
                </a:lnTo>
                <a:lnTo>
                  <a:pt x="1060" y="1319"/>
                </a:lnTo>
                <a:lnTo>
                  <a:pt x="1076" y="1331"/>
                </a:lnTo>
                <a:lnTo>
                  <a:pt x="1084" y="1336"/>
                </a:lnTo>
                <a:lnTo>
                  <a:pt x="1092" y="1342"/>
                </a:lnTo>
                <a:lnTo>
                  <a:pt x="1109" y="1353"/>
                </a:lnTo>
                <a:lnTo>
                  <a:pt x="1126" y="1361"/>
                </a:lnTo>
                <a:lnTo>
                  <a:pt x="1135" y="1366"/>
                </a:lnTo>
                <a:lnTo>
                  <a:pt x="1145" y="1370"/>
                </a:lnTo>
                <a:lnTo>
                  <a:pt x="1164" y="1376"/>
                </a:lnTo>
                <a:lnTo>
                  <a:pt x="1173" y="1379"/>
                </a:lnTo>
                <a:lnTo>
                  <a:pt x="1183" y="1383"/>
                </a:lnTo>
                <a:lnTo>
                  <a:pt x="1203" y="1386"/>
                </a:lnTo>
                <a:lnTo>
                  <a:pt x="1223" y="1390"/>
                </a:lnTo>
                <a:lnTo>
                  <a:pt x="1245" y="1393"/>
                </a:lnTo>
                <a:lnTo>
                  <a:pt x="1266" y="1394"/>
                </a:lnTo>
                <a:lnTo>
                  <a:pt x="1285" y="1394"/>
                </a:lnTo>
                <a:lnTo>
                  <a:pt x="1303" y="1393"/>
                </a:lnTo>
                <a:lnTo>
                  <a:pt x="1311" y="1391"/>
                </a:lnTo>
                <a:lnTo>
                  <a:pt x="1320" y="1391"/>
                </a:lnTo>
                <a:lnTo>
                  <a:pt x="1337" y="1389"/>
                </a:lnTo>
                <a:lnTo>
                  <a:pt x="1354" y="1385"/>
                </a:lnTo>
                <a:lnTo>
                  <a:pt x="1371" y="1381"/>
                </a:lnTo>
                <a:lnTo>
                  <a:pt x="1386" y="1378"/>
                </a:lnTo>
                <a:lnTo>
                  <a:pt x="1401" y="1373"/>
                </a:lnTo>
                <a:lnTo>
                  <a:pt x="1416" y="1366"/>
                </a:lnTo>
                <a:lnTo>
                  <a:pt x="1431" y="1360"/>
                </a:lnTo>
                <a:lnTo>
                  <a:pt x="1445" y="1353"/>
                </a:lnTo>
                <a:lnTo>
                  <a:pt x="1459" y="1345"/>
                </a:lnTo>
                <a:lnTo>
                  <a:pt x="1471" y="1336"/>
                </a:lnTo>
                <a:lnTo>
                  <a:pt x="1485" y="1327"/>
                </a:lnTo>
                <a:lnTo>
                  <a:pt x="1498" y="1317"/>
                </a:lnTo>
                <a:lnTo>
                  <a:pt x="1509" y="1306"/>
                </a:lnTo>
                <a:lnTo>
                  <a:pt x="1520" y="1295"/>
                </a:lnTo>
                <a:lnTo>
                  <a:pt x="1532" y="1283"/>
                </a:lnTo>
                <a:lnTo>
                  <a:pt x="1542" y="1271"/>
                </a:lnTo>
                <a:lnTo>
                  <a:pt x="1551" y="1257"/>
                </a:lnTo>
                <a:lnTo>
                  <a:pt x="1556" y="1251"/>
                </a:lnTo>
                <a:lnTo>
                  <a:pt x="1559" y="1243"/>
                </a:lnTo>
                <a:lnTo>
                  <a:pt x="1567" y="1229"/>
                </a:lnTo>
                <a:lnTo>
                  <a:pt x="1575" y="1214"/>
                </a:lnTo>
                <a:lnTo>
                  <a:pt x="1581" y="1198"/>
                </a:lnTo>
                <a:lnTo>
                  <a:pt x="1587" y="1182"/>
                </a:lnTo>
                <a:lnTo>
                  <a:pt x="1592" y="1165"/>
                </a:lnTo>
                <a:lnTo>
                  <a:pt x="1596" y="1146"/>
                </a:lnTo>
                <a:lnTo>
                  <a:pt x="1600" y="1129"/>
                </a:lnTo>
                <a:lnTo>
                  <a:pt x="1601" y="1119"/>
                </a:lnTo>
                <a:lnTo>
                  <a:pt x="1602" y="1110"/>
                </a:lnTo>
                <a:lnTo>
                  <a:pt x="1605" y="1090"/>
                </a:lnTo>
                <a:lnTo>
                  <a:pt x="1606" y="1070"/>
                </a:lnTo>
                <a:lnTo>
                  <a:pt x="1607" y="1048"/>
                </a:lnTo>
                <a:lnTo>
                  <a:pt x="1606" y="1032"/>
                </a:lnTo>
                <a:lnTo>
                  <a:pt x="1606" y="1014"/>
                </a:lnTo>
                <a:lnTo>
                  <a:pt x="1603" y="999"/>
                </a:lnTo>
                <a:lnTo>
                  <a:pt x="1601" y="983"/>
                </a:lnTo>
                <a:lnTo>
                  <a:pt x="1598" y="968"/>
                </a:lnTo>
                <a:lnTo>
                  <a:pt x="1595" y="953"/>
                </a:lnTo>
                <a:lnTo>
                  <a:pt x="1591" y="938"/>
                </a:lnTo>
                <a:lnTo>
                  <a:pt x="1586" y="923"/>
                </a:lnTo>
                <a:lnTo>
                  <a:pt x="1581" y="909"/>
                </a:lnTo>
                <a:lnTo>
                  <a:pt x="1575" y="895"/>
                </a:lnTo>
                <a:lnTo>
                  <a:pt x="1567" y="882"/>
                </a:lnTo>
                <a:lnTo>
                  <a:pt x="1561" y="870"/>
                </a:lnTo>
                <a:lnTo>
                  <a:pt x="1552" y="857"/>
                </a:lnTo>
                <a:lnTo>
                  <a:pt x="1544" y="845"/>
                </a:lnTo>
                <a:lnTo>
                  <a:pt x="1534" y="833"/>
                </a:lnTo>
                <a:lnTo>
                  <a:pt x="1525" y="822"/>
                </a:lnTo>
                <a:lnTo>
                  <a:pt x="1514" y="811"/>
                </a:lnTo>
                <a:lnTo>
                  <a:pt x="1504" y="801"/>
                </a:lnTo>
                <a:lnTo>
                  <a:pt x="1493" y="791"/>
                </a:lnTo>
                <a:lnTo>
                  <a:pt x="1481" y="782"/>
                </a:lnTo>
                <a:lnTo>
                  <a:pt x="1469" y="773"/>
                </a:lnTo>
                <a:lnTo>
                  <a:pt x="1456" y="765"/>
                </a:lnTo>
                <a:lnTo>
                  <a:pt x="1444" y="758"/>
                </a:lnTo>
                <a:lnTo>
                  <a:pt x="1430" y="750"/>
                </a:lnTo>
                <a:lnTo>
                  <a:pt x="1416" y="744"/>
                </a:lnTo>
                <a:lnTo>
                  <a:pt x="1402" y="738"/>
                </a:lnTo>
                <a:lnTo>
                  <a:pt x="1387" y="733"/>
                </a:lnTo>
                <a:lnTo>
                  <a:pt x="1372" y="728"/>
                </a:lnTo>
                <a:lnTo>
                  <a:pt x="1356" y="724"/>
                </a:lnTo>
                <a:lnTo>
                  <a:pt x="1340" y="720"/>
                </a:lnTo>
                <a:lnTo>
                  <a:pt x="1323" y="716"/>
                </a:lnTo>
                <a:lnTo>
                  <a:pt x="1306" y="714"/>
                </a:lnTo>
                <a:lnTo>
                  <a:pt x="1303" y="672"/>
                </a:lnTo>
                <a:lnTo>
                  <a:pt x="1303" y="652"/>
                </a:lnTo>
                <a:lnTo>
                  <a:pt x="1301" y="632"/>
                </a:lnTo>
                <a:lnTo>
                  <a:pt x="1301" y="612"/>
                </a:lnTo>
                <a:lnTo>
                  <a:pt x="1303" y="592"/>
                </a:lnTo>
                <a:lnTo>
                  <a:pt x="1304" y="552"/>
                </a:lnTo>
                <a:lnTo>
                  <a:pt x="1308" y="513"/>
                </a:lnTo>
                <a:lnTo>
                  <a:pt x="1310" y="494"/>
                </a:lnTo>
                <a:lnTo>
                  <a:pt x="1313" y="475"/>
                </a:lnTo>
                <a:lnTo>
                  <a:pt x="1316" y="456"/>
                </a:lnTo>
                <a:lnTo>
                  <a:pt x="1320" y="437"/>
                </a:lnTo>
                <a:lnTo>
                  <a:pt x="1328" y="401"/>
                </a:lnTo>
                <a:lnTo>
                  <a:pt x="1333" y="382"/>
                </a:lnTo>
                <a:lnTo>
                  <a:pt x="1339" y="364"/>
                </a:lnTo>
                <a:lnTo>
                  <a:pt x="1347" y="346"/>
                </a:lnTo>
                <a:lnTo>
                  <a:pt x="1356" y="328"/>
                </a:lnTo>
                <a:lnTo>
                  <a:pt x="1364" y="309"/>
                </a:lnTo>
                <a:lnTo>
                  <a:pt x="1374" y="290"/>
                </a:lnTo>
                <a:lnTo>
                  <a:pt x="1386" y="273"/>
                </a:lnTo>
                <a:lnTo>
                  <a:pt x="1398" y="254"/>
                </a:lnTo>
                <a:lnTo>
                  <a:pt x="1411" y="236"/>
                </a:lnTo>
                <a:lnTo>
                  <a:pt x="1426" y="217"/>
                </a:lnTo>
                <a:lnTo>
                  <a:pt x="1441" y="200"/>
                </a:lnTo>
                <a:lnTo>
                  <a:pt x="1457" y="181"/>
                </a:lnTo>
                <a:lnTo>
                  <a:pt x="1475" y="163"/>
                </a:lnTo>
                <a:lnTo>
                  <a:pt x="1494" y="144"/>
                </a:lnTo>
                <a:lnTo>
                  <a:pt x="1513" y="125"/>
                </a:lnTo>
                <a:lnTo>
                  <a:pt x="1533" y="108"/>
                </a:lnTo>
                <a:lnTo>
                  <a:pt x="1533" y="0"/>
                </a:lnTo>
                <a:close/>
                <a:moveTo>
                  <a:pt x="647" y="0"/>
                </a:moveTo>
                <a:lnTo>
                  <a:pt x="608" y="12"/>
                </a:lnTo>
                <a:lnTo>
                  <a:pt x="570" y="26"/>
                </a:lnTo>
                <a:lnTo>
                  <a:pt x="551" y="34"/>
                </a:lnTo>
                <a:lnTo>
                  <a:pt x="534" y="41"/>
                </a:lnTo>
                <a:lnTo>
                  <a:pt x="498" y="56"/>
                </a:lnTo>
                <a:lnTo>
                  <a:pt x="464" y="73"/>
                </a:lnTo>
                <a:lnTo>
                  <a:pt x="432" y="90"/>
                </a:lnTo>
                <a:lnTo>
                  <a:pt x="399" y="109"/>
                </a:lnTo>
                <a:lnTo>
                  <a:pt x="384" y="119"/>
                </a:lnTo>
                <a:lnTo>
                  <a:pt x="369" y="129"/>
                </a:lnTo>
                <a:lnTo>
                  <a:pt x="354" y="139"/>
                </a:lnTo>
                <a:lnTo>
                  <a:pt x="339" y="149"/>
                </a:lnTo>
                <a:lnTo>
                  <a:pt x="325" y="161"/>
                </a:lnTo>
                <a:lnTo>
                  <a:pt x="311" y="172"/>
                </a:lnTo>
                <a:lnTo>
                  <a:pt x="283" y="195"/>
                </a:lnTo>
                <a:lnTo>
                  <a:pt x="271" y="206"/>
                </a:lnTo>
                <a:lnTo>
                  <a:pt x="258" y="219"/>
                </a:lnTo>
                <a:lnTo>
                  <a:pt x="233" y="242"/>
                </a:lnTo>
                <a:lnTo>
                  <a:pt x="222" y="255"/>
                </a:lnTo>
                <a:lnTo>
                  <a:pt x="210" y="269"/>
                </a:lnTo>
                <a:lnTo>
                  <a:pt x="188" y="295"/>
                </a:lnTo>
                <a:lnTo>
                  <a:pt x="176" y="309"/>
                </a:lnTo>
                <a:lnTo>
                  <a:pt x="166" y="323"/>
                </a:lnTo>
                <a:lnTo>
                  <a:pt x="156" y="337"/>
                </a:lnTo>
                <a:lnTo>
                  <a:pt x="146" y="352"/>
                </a:lnTo>
                <a:lnTo>
                  <a:pt x="127" y="381"/>
                </a:lnTo>
                <a:lnTo>
                  <a:pt x="118" y="396"/>
                </a:lnTo>
                <a:lnTo>
                  <a:pt x="109" y="411"/>
                </a:lnTo>
                <a:lnTo>
                  <a:pt x="102" y="426"/>
                </a:lnTo>
                <a:lnTo>
                  <a:pt x="94" y="442"/>
                </a:lnTo>
                <a:lnTo>
                  <a:pt x="79" y="474"/>
                </a:lnTo>
                <a:lnTo>
                  <a:pt x="65" y="505"/>
                </a:lnTo>
                <a:lnTo>
                  <a:pt x="53" y="539"/>
                </a:lnTo>
                <a:lnTo>
                  <a:pt x="42" y="572"/>
                </a:lnTo>
                <a:lnTo>
                  <a:pt x="33" y="607"/>
                </a:lnTo>
                <a:lnTo>
                  <a:pt x="28" y="625"/>
                </a:lnTo>
                <a:lnTo>
                  <a:pt x="24" y="642"/>
                </a:lnTo>
                <a:lnTo>
                  <a:pt x="16" y="677"/>
                </a:lnTo>
                <a:lnTo>
                  <a:pt x="11" y="714"/>
                </a:lnTo>
                <a:lnTo>
                  <a:pt x="6" y="752"/>
                </a:lnTo>
                <a:lnTo>
                  <a:pt x="3" y="789"/>
                </a:lnTo>
                <a:lnTo>
                  <a:pt x="1" y="828"/>
                </a:lnTo>
                <a:lnTo>
                  <a:pt x="0" y="867"/>
                </a:lnTo>
                <a:lnTo>
                  <a:pt x="1" y="895"/>
                </a:lnTo>
                <a:lnTo>
                  <a:pt x="3" y="921"/>
                </a:lnTo>
                <a:lnTo>
                  <a:pt x="4" y="948"/>
                </a:lnTo>
                <a:lnTo>
                  <a:pt x="8" y="974"/>
                </a:lnTo>
                <a:lnTo>
                  <a:pt x="9" y="987"/>
                </a:lnTo>
                <a:lnTo>
                  <a:pt x="11" y="999"/>
                </a:lnTo>
                <a:lnTo>
                  <a:pt x="15" y="1024"/>
                </a:lnTo>
                <a:lnTo>
                  <a:pt x="21" y="1048"/>
                </a:lnTo>
                <a:lnTo>
                  <a:pt x="26" y="1071"/>
                </a:lnTo>
                <a:lnTo>
                  <a:pt x="34" y="1095"/>
                </a:lnTo>
                <a:lnTo>
                  <a:pt x="42" y="1117"/>
                </a:lnTo>
                <a:lnTo>
                  <a:pt x="45" y="1127"/>
                </a:lnTo>
                <a:lnTo>
                  <a:pt x="49" y="1139"/>
                </a:lnTo>
                <a:lnTo>
                  <a:pt x="59" y="1160"/>
                </a:lnTo>
                <a:lnTo>
                  <a:pt x="68" y="1180"/>
                </a:lnTo>
                <a:lnTo>
                  <a:pt x="79" y="1200"/>
                </a:lnTo>
                <a:lnTo>
                  <a:pt x="91" y="1221"/>
                </a:lnTo>
                <a:lnTo>
                  <a:pt x="103" y="1239"/>
                </a:lnTo>
                <a:lnTo>
                  <a:pt x="116" y="1257"/>
                </a:lnTo>
                <a:lnTo>
                  <a:pt x="122" y="1266"/>
                </a:lnTo>
                <a:lnTo>
                  <a:pt x="130" y="1275"/>
                </a:lnTo>
                <a:lnTo>
                  <a:pt x="143" y="1290"/>
                </a:lnTo>
                <a:lnTo>
                  <a:pt x="159" y="1305"/>
                </a:lnTo>
                <a:lnTo>
                  <a:pt x="174" y="1319"/>
                </a:lnTo>
                <a:lnTo>
                  <a:pt x="189" y="1331"/>
                </a:lnTo>
                <a:lnTo>
                  <a:pt x="198" y="1336"/>
                </a:lnTo>
                <a:lnTo>
                  <a:pt x="205" y="1342"/>
                </a:lnTo>
                <a:lnTo>
                  <a:pt x="223" y="1353"/>
                </a:lnTo>
                <a:lnTo>
                  <a:pt x="240" y="1361"/>
                </a:lnTo>
                <a:lnTo>
                  <a:pt x="249" y="1366"/>
                </a:lnTo>
                <a:lnTo>
                  <a:pt x="258" y="1370"/>
                </a:lnTo>
                <a:lnTo>
                  <a:pt x="277" y="1376"/>
                </a:lnTo>
                <a:lnTo>
                  <a:pt x="287" y="1379"/>
                </a:lnTo>
                <a:lnTo>
                  <a:pt x="297" y="1383"/>
                </a:lnTo>
                <a:lnTo>
                  <a:pt x="316" y="1386"/>
                </a:lnTo>
                <a:lnTo>
                  <a:pt x="337" y="1390"/>
                </a:lnTo>
                <a:lnTo>
                  <a:pt x="359" y="1393"/>
                </a:lnTo>
                <a:lnTo>
                  <a:pt x="380" y="1394"/>
                </a:lnTo>
                <a:lnTo>
                  <a:pt x="398" y="1394"/>
                </a:lnTo>
                <a:lnTo>
                  <a:pt x="417" y="1393"/>
                </a:lnTo>
                <a:lnTo>
                  <a:pt x="433" y="1391"/>
                </a:lnTo>
                <a:lnTo>
                  <a:pt x="451" y="1389"/>
                </a:lnTo>
                <a:lnTo>
                  <a:pt x="467" y="1385"/>
                </a:lnTo>
                <a:lnTo>
                  <a:pt x="483" y="1381"/>
                </a:lnTo>
                <a:lnTo>
                  <a:pt x="500" y="1378"/>
                </a:lnTo>
                <a:lnTo>
                  <a:pt x="515" y="1373"/>
                </a:lnTo>
                <a:lnTo>
                  <a:pt x="530" y="1366"/>
                </a:lnTo>
                <a:lnTo>
                  <a:pt x="544" y="1360"/>
                </a:lnTo>
                <a:lnTo>
                  <a:pt x="559" y="1353"/>
                </a:lnTo>
                <a:lnTo>
                  <a:pt x="571" y="1345"/>
                </a:lnTo>
                <a:lnTo>
                  <a:pt x="585" y="1336"/>
                </a:lnTo>
                <a:lnTo>
                  <a:pt x="598" y="1327"/>
                </a:lnTo>
                <a:lnTo>
                  <a:pt x="610" y="1317"/>
                </a:lnTo>
                <a:lnTo>
                  <a:pt x="623" y="1306"/>
                </a:lnTo>
                <a:lnTo>
                  <a:pt x="634" y="1295"/>
                </a:lnTo>
                <a:lnTo>
                  <a:pt x="644" y="1283"/>
                </a:lnTo>
                <a:lnTo>
                  <a:pt x="654" y="1271"/>
                </a:lnTo>
                <a:lnTo>
                  <a:pt x="665" y="1257"/>
                </a:lnTo>
                <a:lnTo>
                  <a:pt x="668" y="1251"/>
                </a:lnTo>
                <a:lnTo>
                  <a:pt x="673" y="1243"/>
                </a:lnTo>
                <a:lnTo>
                  <a:pt x="681" y="1229"/>
                </a:lnTo>
                <a:lnTo>
                  <a:pt x="688" y="1214"/>
                </a:lnTo>
                <a:lnTo>
                  <a:pt x="695" y="1198"/>
                </a:lnTo>
                <a:lnTo>
                  <a:pt x="700" y="1182"/>
                </a:lnTo>
                <a:lnTo>
                  <a:pt x="706" y="1165"/>
                </a:lnTo>
                <a:lnTo>
                  <a:pt x="710" y="1146"/>
                </a:lnTo>
                <a:lnTo>
                  <a:pt x="714" y="1129"/>
                </a:lnTo>
                <a:lnTo>
                  <a:pt x="715" y="1119"/>
                </a:lnTo>
                <a:lnTo>
                  <a:pt x="716" y="1110"/>
                </a:lnTo>
                <a:lnTo>
                  <a:pt x="719" y="1090"/>
                </a:lnTo>
                <a:lnTo>
                  <a:pt x="720" y="1070"/>
                </a:lnTo>
                <a:lnTo>
                  <a:pt x="721" y="1048"/>
                </a:lnTo>
                <a:lnTo>
                  <a:pt x="720" y="1032"/>
                </a:lnTo>
                <a:lnTo>
                  <a:pt x="719" y="1014"/>
                </a:lnTo>
                <a:lnTo>
                  <a:pt x="717" y="999"/>
                </a:lnTo>
                <a:lnTo>
                  <a:pt x="715" y="983"/>
                </a:lnTo>
                <a:lnTo>
                  <a:pt x="712" y="968"/>
                </a:lnTo>
                <a:lnTo>
                  <a:pt x="709" y="953"/>
                </a:lnTo>
                <a:lnTo>
                  <a:pt x="704" y="938"/>
                </a:lnTo>
                <a:lnTo>
                  <a:pt x="700" y="923"/>
                </a:lnTo>
                <a:lnTo>
                  <a:pt x="693" y="909"/>
                </a:lnTo>
                <a:lnTo>
                  <a:pt x="687" y="895"/>
                </a:lnTo>
                <a:lnTo>
                  <a:pt x="681" y="882"/>
                </a:lnTo>
                <a:lnTo>
                  <a:pt x="673" y="870"/>
                </a:lnTo>
                <a:lnTo>
                  <a:pt x="666" y="857"/>
                </a:lnTo>
                <a:lnTo>
                  <a:pt x="657" y="845"/>
                </a:lnTo>
                <a:lnTo>
                  <a:pt x="648" y="833"/>
                </a:lnTo>
                <a:lnTo>
                  <a:pt x="638" y="822"/>
                </a:lnTo>
                <a:lnTo>
                  <a:pt x="628" y="811"/>
                </a:lnTo>
                <a:lnTo>
                  <a:pt x="617" y="801"/>
                </a:lnTo>
                <a:lnTo>
                  <a:pt x="607" y="791"/>
                </a:lnTo>
                <a:lnTo>
                  <a:pt x="594" y="782"/>
                </a:lnTo>
                <a:lnTo>
                  <a:pt x="583" y="773"/>
                </a:lnTo>
                <a:lnTo>
                  <a:pt x="570" y="765"/>
                </a:lnTo>
                <a:lnTo>
                  <a:pt x="556" y="758"/>
                </a:lnTo>
                <a:lnTo>
                  <a:pt x="544" y="750"/>
                </a:lnTo>
                <a:lnTo>
                  <a:pt x="530" y="744"/>
                </a:lnTo>
                <a:lnTo>
                  <a:pt x="515" y="738"/>
                </a:lnTo>
                <a:lnTo>
                  <a:pt x="501" y="733"/>
                </a:lnTo>
                <a:lnTo>
                  <a:pt x="485" y="728"/>
                </a:lnTo>
                <a:lnTo>
                  <a:pt x="469" y="724"/>
                </a:lnTo>
                <a:lnTo>
                  <a:pt x="453" y="720"/>
                </a:lnTo>
                <a:lnTo>
                  <a:pt x="437" y="716"/>
                </a:lnTo>
                <a:lnTo>
                  <a:pt x="419" y="714"/>
                </a:lnTo>
                <a:lnTo>
                  <a:pt x="417" y="672"/>
                </a:lnTo>
                <a:lnTo>
                  <a:pt x="415" y="652"/>
                </a:lnTo>
                <a:lnTo>
                  <a:pt x="415" y="632"/>
                </a:lnTo>
                <a:lnTo>
                  <a:pt x="415" y="612"/>
                </a:lnTo>
                <a:lnTo>
                  <a:pt x="415" y="592"/>
                </a:lnTo>
                <a:lnTo>
                  <a:pt x="418" y="552"/>
                </a:lnTo>
                <a:lnTo>
                  <a:pt x="422" y="513"/>
                </a:lnTo>
                <a:lnTo>
                  <a:pt x="423" y="494"/>
                </a:lnTo>
                <a:lnTo>
                  <a:pt x="427" y="475"/>
                </a:lnTo>
                <a:lnTo>
                  <a:pt x="429" y="456"/>
                </a:lnTo>
                <a:lnTo>
                  <a:pt x="432" y="446"/>
                </a:lnTo>
                <a:lnTo>
                  <a:pt x="433" y="437"/>
                </a:lnTo>
                <a:lnTo>
                  <a:pt x="442" y="401"/>
                </a:lnTo>
                <a:lnTo>
                  <a:pt x="447" y="382"/>
                </a:lnTo>
                <a:lnTo>
                  <a:pt x="453" y="364"/>
                </a:lnTo>
                <a:lnTo>
                  <a:pt x="461" y="346"/>
                </a:lnTo>
                <a:lnTo>
                  <a:pt x="468" y="328"/>
                </a:lnTo>
                <a:lnTo>
                  <a:pt x="477" y="309"/>
                </a:lnTo>
                <a:lnTo>
                  <a:pt x="488" y="290"/>
                </a:lnTo>
                <a:lnTo>
                  <a:pt x="500" y="273"/>
                </a:lnTo>
                <a:lnTo>
                  <a:pt x="511" y="254"/>
                </a:lnTo>
                <a:lnTo>
                  <a:pt x="525" y="236"/>
                </a:lnTo>
                <a:lnTo>
                  <a:pt x="539" y="217"/>
                </a:lnTo>
                <a:lnTo>
                  <a:pt x="555" y="200"/>
                </a:lnTo>
                <a:lnTo>
                  <a:pt x="571" y="181"/>
                </a:lnTo>
                <a:lnTo>
                  <a:pt x="589" y="163"/>
                </a:lnTo>
                <a:lnTo>
                  <a:pt x="607" y="144"/>
                </a:lnTo>
                <a:lnTo>
                  <a:pt x="627" y="125"/>
                </a:lnTo>
                <a:lnTo>
                  <a:pt x="647" y="108"/>
                </a:lnTo>
                <a:lnTo>
                  <a:pt x="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8A0EEC-0247-41F7-A044-1FC8DB3C550F}" type="datetime3">
              <a:rPr lang="en-US" smtClean="0"/>
              <a:pPr/>
              <a:t>3 March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>
            <a:spLocks noChangeAspect="1" noEditPoints="1"/>
          </p:cNvSpPr>
          <p:nvPr userDrawn="1"/>
        </p:nvSpPr>
        <p:spPr bwMode="auto">
          <a:xfrm>
            <a:off x="3534693" y="3068338"/>
            <a:ext cx="5122613" cy="648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E233EB-A5EF-4B01-8959-8A2D80958D82}" type="datetime3">
              <a:rPr lang="en-US" smtClean="0"/>
              <a:pPr/>
              <a:t>3 March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>
            <a:spLocks noChangeAspect="1" noEditPoints="1"/>
          </p:cNvSpPr>
          <p:nvPr userDrawn="1"/>
        </p:nvSpPr>
        <p:spPr bwMode="auto">
          <a:xfrm>
            <a:off x="3534693" y="3068338"/>
            <a:ext cx="5122613" cy="648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with slogan o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0455EB-EA59-480E-9FB0-2A840DB300D4}" type="datetime3">
              <a:rPr lang="en-US" smtClean="0"/>
              <a:pPr/>
              <a:t>3 March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>
            <a:spLocks noChangeAspect="1" noEditPoints="1"/>
          </p:cNvSpPr>
          <p:nvPr userDrawn="1"/>
        </p:nvSpPr>
        <p:spPr bwMode="auto">
          <a:xfrm>
            <a:off x="3534693" y="2781000"/>
            <a:ext cx="5122613" cy="648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13131"/>
              </a:solidFill>
            </a:endParaRP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9425" y="3716338"/>
            <a:ext cx="11233150" cy="1224830"/>
          </a:xfrm>
        </p:spPr>
        <p:txBody>
          <a:bodyPr/>
          <a:lstStyle>
            <a:lvl1pPr algn="ctr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7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with slogan or contact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C77ECE0-3645-49EB-93BD-66D23FDB4675}" type="datetime3">
              <a:rPr lang="en-US" smtClean="0"/>
              <a:pPr/>
              <a:t>3 March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>
            <a:spLocks noChangeAspect="1" noEditPoints="1"/>
          </p:cNvSpPr>
          <p:nvPr userDrawn="1"/>
        </p:nvSpPr>
        <p:spPr bwMode="auto">
          <a:xfrm>
            <a:off x="3534693" y="2781000"/>
            <a:ext cx="5122613" cy="648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13131"/>
              </a:solidFill>
            </a:endParaRP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9425" y="3716338"/>
            <a:ext cx="11233150" cy="1224830"/>
          </a:xfrm>
        </p:spPr>
        <p:txBody>
          <a:bodyPr/>
          <a:lstStyle>
            <a:lvl1pPr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85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9425" y="1773238"/>
            <a:ext cx="5472555" cy="100814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thank you message.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9425" y="3140959"/>
            <a:ext cx="5472555" cy="2951865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contact details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76E39E-4E45-42D6-9233-D6782ED6767E}" type="datetime3">
              <a:rPr lang="en-US" smtClean="0"/>
              <a:pPr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479425" y="1052875"/>
            <a:ext cx="2845897" cy="360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Rectangle 42"/>
          <p:cNvSpPr/>
          <p:nvPr userDrawn="1"/>
        </p:nvSpPr>
        <p:spPr>
          <a:xfrm>
            <a:off x="9912424" y="6426498"/>
            <a:ext cx="2279576" cy="431502"/>
          </a:xfrm>
          <a:custGeom>
            <a:avLst/>
            <a:gdLst/>
            <a:ahLst/>
            <a:cxnLst/>
            <a:rect l="l" t="t" r="r" b="b"/>
            <a:pathLst>
              <a:path w="2279576" h="431502">
                <a:moveTo>
                  <a:pt x="360040" y="0"/>
                </a:moveTo>
                <a:lnTo>
                  <a:pt x="360289" y="299"/>
                </a:lnTo>
                <a:lnTo>
                  <a:pt x="360289" y="0"/>
                </a:lnTo>
                <a:lnTo>
                  <a:pt x="2279576" y="0"/>
                </a:lnTo>
                <a:lnTo>
                  <a:pt x="2279576" y="431502"/>
                </a:lnTo>
                <a:lnTo>
                  <a:pt x="720080" y="431502"/>
                </a:lnTo>
                <a:lnTo>
                  <a:pt x="360289" y="431502"/>
                </a:lnTo>
                <a:lnTo>
                  <a:pt x="0" y="4315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544830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3384550" y="0"/>
                </a:moveTo>
                <a:lnTo>
                  <a:pt x="6743700" y="0"/>
                </a:lnTo>
                <a:lnTo>
                  <a:pt x="6743700" y="6806533"/>
                </a:lnTo>
                <a:lnTo>
                  <a:pt x="6743700" y="6858000"/>
                </a:lnTo>
                <a:lnTo>
                  <a:pt x="6743699" y="6858000"/>
                </a:lnTo>
                <a:lnTo>
                  <a:pt x="6743699" y="6426498"/>
                </a:lnTo>
                <a:lnTo>
                  <a:pt x="4824412" y="6426498"/>
                </a:lnTo>
                <a:lnTo>
                  <a:pt x="4824412" y="6426797"/>
                </a:lnTo>
                <a:lnTo>
                  <a:pt x="4824163" y="6426498"/>
                </a:lnTo>
                <a:lnTo>
                  <a:pt x="4464123" y="6858000"/>
                </a:lnTo>
                <a:lnTo>
                  <a:pt x="3384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6" y="1773238"/>
            <a:ext cx="5616574" cy="179977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1CB-C1A3-4D96-9F6A-CA4E0790DD38}" type="datetime3">
              <a:rPr lang="en-US" smtClean="0"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9425" y="404814"/>
            <a:ext cx="5616575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9425" y="3717040"/>
            <a:ext cx="5616575" cy="237578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90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544830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3384550" y="0"/>
                </a:moveTo>
                <a:lnTo>
                  <a:pt x="6743700" y="0"/>
                </a:lnTo>
                <a:lnTo>
                  <a:pt x="6743700" y="6806533"/>
                </a:lnTo>
                <a:lnTo>
                  <a:pt x="6743700" y="6858000"/>
                </a:lnTo>
                <a:lnTo>
                  <a:pt x="6743699" y="6858000"/>
                </a:lnTo>
                <a:lnTo>
                  <a:pt x="6743699" y="6426498"/>
                </a:lnTo>
                <a:lnTo>
                  <a:pt x="4824412" y="6426498"/>
                </a:lnTo>
                <a:lnTo>
                  <a:pt x="4824412" y="6426797"/>
                </a:lnTo>
                <a:lnTo>
                  <a:pt x="4824163" y="6426498"/>
                </a:lnTo>
                <a:lnTo>
                  <a:pt x="4464123" y="6858000"/>
                </a:lnTo>
                <a:lnTo>
                  <a:pt x="3384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6" y="1773238"/>
            <a:ext cx="5616574" cy="179977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593BDF-C97A-43BC-9BAF-1928A28FC987}" type="datetime3">
              <a:rPr lang="en-US" smtClean="0"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42"/>
          <p:cNvSpPr/>
          <p:nvPr userDrawn="1"/>
        </p:nvSpPr>
        <p:spPr>
          <a:xfrm>
            <a:off x="9912423" y="6426498"/>
            <a:ext cx="2279576" cy="431502"/>
          </a:xfrm>
          <a:custGeom>
            <a:avLst/>
            <a:gdLst/>
            <a:ahLst/>
            <a:cxnLst/>
            <a:rect l="l" t="t" r="r" b="b"/>
            <a:pathLst>
              <a:path w="2279576" h="431502">
                <a:moveTo>
                  <a:pt x="360040" y="0"/>
                </a:moveTo>
                <a:lnTo>
                  <a:pt x="360289" y="299"/>
                </a:lnTo>
                <a:lnTo>
                  <a:pt x="360289" y="0"/>
                </a:lnTo>
                <a:lnTo>
                  <a:pt x="2279576" y="0"/>
                </a:lnTo>
                <a:lnTo>
                  <a:pt x="2279576" y="431502"/>
                </a:lnTo>
                <a:lnTo>
                  <a:pt x="720080" y="431502"/>
                </a:lnTo>
                <a:lnTo>
                  <a:pt x="360289" y="431502"/>
                </a:lnTo>
                <a:lnTo>
                  <a:pt x="0" y="4315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574217" y="6569836"/>
            <a:ext cx="1138358" cy="144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9425" y="404814"/>
            <a:ext cx="5616575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9425" y="3717040"/>
            <a:ext cx="5616575" cy="237578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06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10272463" y="6426498"/>
                </a:moveTo>
                <a:lnTo>
                  <a:pt x="9912423" y="6858000"/>
                </a:lnTo>
                <a:lnTo>
                  <a:pt x="10272712" y="6858000"/>
                </a:lnTo>
                <a:lnTo>
                  <a:pt x="10632503" y="6858000"/>
                </a:lnTo>
                <a:lnTo>
                  <a:pt x="12191999" y="6858000"/>
                </a:lnTo>
                <a:lnTo>
                  <a:pt x="12191999" y="6426498"/>
                </a:lnTo>
                <a:lnTo>
                  <a:pt x="10272712" y="6426498"/>
                </a:lnTo>
                <a:lnTo>
                  <a:pt x="10272712" y="6426797"/>
                </a:lnTo>
                <a:close/>
                <a:moveTo>
                  <a:pt x="0" y="0"/>
                </a:moveTo>
                <a:lnTo>
                  <a:pt x="8839868" y="0"/>
                </a:lnTo>
                <a:lnTo>
                  <a:pt x="933636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1"/>
                </a:lnTo>
                <a:lnTo>
                  <a:pt x="5448300" y="6858001"/>
                </a:lnTo>
                <a:lnTo>
                  <a:pt x="5448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0" y="0"/>
            <a:ext cx="8838580" cy="6858000"/>
          </a:xfrm>
          <a:custGeom>
            <a:avLst/>
            <a:gdLst>
              <a:gd name="connsiteX0" fmla="*/ 0 w 8832850"/>
              <a:gd name="connsiteY0" fmla="*/ 6858000 h 6858000"/>
              <a:gd name="connsiteX1" fmla="*/ 3385863 w 8832850"/>
              <a:gd name="connsiteY1" fmla="*/ 0 h 6858000"/>
              <a:gd name="connsiteX2" fmla="*/ 8832850 w 8832850"/>
              <a:gd name="connsiteY2" fmla="*/ 0 h 6858000"/>
              <a:gd name="connsiteX3" fmla="*/ 5446987 w 8832850"/>
              <a:gd name="connsiteY3" fmla="*/ 6858000 h 6858000"/>
              <a:gd name="connsiteX4" fmla="*/ 0 w 8832850"/>
              <a:gd name="connsiteY4" fmla="*/ 6858000 h 6858000"/>
              <a:gd name="connsiteX0" fmla="*/ 5730 w 8838580"/>
              <a:gd name="connsiteY0" fmla="*/ 6858000 h 6858000"/>
              <a:gd name="connsiteX1" fmla="*/ 0 w 8838580"/>
              <a:gd name="connsiteY1" fmla="*/ 0 h 6858000"/>
              <a:gd name="connsiteX2" fmla="*/ 8838580 w 8838580"/>
              <a:gd name="connsiteY2" fmla="*/ 0 h 6858000"/>
              <a:gd name="connsiteX3" fmla="*/ 5452717 w 8838580"/>
              <a:gd name="connsiteY3" fmla="*/ 6858000 h 6858000"/>
              <a:gd name="connsiteX4" fmla="*/ 5730 w 88385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8580" h="6858000">
                <a:moveTo>
                  <a:pt x="5730" y="6858000"/>
                </a:moveTo>
                <a:lnTo>
                  <a:pt x="0" y="0"/>
                </a:lnTo>
                <a:lnTo>
                  <a:pt x="8838580" y="0"/>
                </a:lnTo>
                <a:lnTo>
                  <a:pt x="5452717" y="6858000"/>
                </a:lnTo>
                <a:lnTo>
                  <a:pt x="5730" y="6858000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</p:spPr>
        <p:txBody>
          <a:bodyPr lIns="486000" rIns="2880000" bIns="3286800"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CF2-70FB-4BE2-9440-C64BBBB3BCD8}" type="datetime3">
              <a:rPr lang="en-US" smtClean="0"/>
              <a:t>3 March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C3DF-2BF7-4AED-B237-A1AA3A48C2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79425" y="404814"/>
            <a:ext cx="5616575" cy="215796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9425" y="3717040"/>
            <a:ext cx="5616575" cy="237578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7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9912423" y="6426498"/>
            <a:ext cx="2279576" cy="431502"/>
          </a:xfrm>
          <a:custGeom>
            <a:avLst/>
            <a:gdLst/>
            <a:ahLst/>
            <a:cxnLst/>
            <a:rect l="l" t="t" r="r" b="b"/>
            <a:pathLst>
              <a:path w="2279576" h="431502">
                <a:moveTo>
                  <a:pt x="360040" y="0"/>
                </a:moveTo>
                <a:lnTo>
                  <a:pt x="360289" y="299"/>
                </a:lnTo>
                <a:lnTo>
                  <a:pt x="360289" y="0"/>
                </a:lnTo>
                <a:lnTo>
                  <a:pt x="2279576" y="0"/>
                </a:lnTo>
                <a:lnTo>
                  <a:pt x="2279576" y="431502"/>
                </a:lnTo>
                <a:lnTo>
                  <a:pt x="720080" y="431502"/>
                </a:lnTo>
                <a:lnTo>
                  <a:pt x="360289" y="431502"/>
                </a:lnTo>
                <a:lnTo>
                  <a:pt x="0" y="4315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04813"/>
            <a:ext cx="11233150" cy="10079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6" y="1773237"/>
            <a:ext cx="11233150" cy="43200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1138"/>
            <a:ext cx="1801813" cy="144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100" baseline="0">
                <a:solidFill>
                  <a:schemeClr val="accent1"/>
                </a:solidFill>
              </a:defRPr>
            </a:lvl1pPr>
          </a:lstStyle>
          <a:p>
            <a:fld id="{1AB21F82-B562-42E5-996A-BD3676CA1B10}" type="datetime3">
              <a:rPr lang="en-US" smtClean="0"/>
              <a:t>3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561138"/>
            <a:ext cx="7200404" cy="1444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Scanfil </a:t>
            </a:r>
            <a:r>
              <a:rPr lang="en-US" dirty="0" err="1"/>
              <a:t>Oyj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6561138"/>
            <a:ext cx="359991" cy="1444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100" baseline="0">
                <a:solidFill>
                  <a:schemeClr val="accent1"/>
                </a:solidFill>
              </a:defRPr>
            </a:lvl1pPr>
          </a:lstStyle>
          <a:p>
            <a:fld id="{8A26C3DF-2BF7-4AED-B237-A1AA3A48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6"/>
          <p:cNvSpPr>
            <a:spLocks noChangeAspect="1" noEditPoints="1"/>
          </p:cNvSpPr>
          <p:nvPr/>
        </p:nvSpPr>
        <p:spPr bwMode="auto">
          <a:xfrm>
            <a:off x="10574217" y="6569836"/>
            <a:ext cx="1138358" cy="144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7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0" r:id="rId4"/>
    <p:sldLayoutId id="2147483660" r:id="rId5"/>
    <p:sldLayoutId id="2147483690" r:id="rId6"/>
    <p:sldLayoutId id="2147483651" r:id="rId7"/>
    <p:sldLayoutId id="2147483670" r:id="rId8"/>
    <p:sldLayoutId id="2147483668" r:id="rId9"/>
    <p:sldLayoutId id="2147483689" r:id="rId10"/>
    <p:sldLayoutId id="2147483671" r:id="rId11"/>
    <p:sldLayoutId id="2147483688" r:id="rId12"/>
    <p:sldLayoutId id="2147483652" r:id="rId13"/>
    <p:sldLayoutId id="2147483677" r:id="rId14"/>
    <p:sldLayoutId id="2147483653" r:id="rId15"/>
    <p:sldLayoutId id="2147483678" r:id="rId16"/>
    <p:sldLayoutId id="2147483679" r:id="rId17"/>
    <p:sldLayoutId id="2147483662" r:id="rId18"/>
    <p:sldLayoutId id="2147483663" r:id="rId19"/>
    <p:sldLayoutId id="2147483673" r:id="rId20"/>
    <p:sldLayoutId id="2147483691" r:id="rId21"/>
    <p:sldLayoutId id="2147483692" r:id="rId22"/>
    <p:sldLayoutId id="2147483674" r:id="rId23"/>
    <p:sldLayoutId id="2147483693" r:id="rId24"/>
    <p:sldLayoutId id="2147483654" r:id="rId25"/>
    <p:sldLayoutId id="2147483655" r:id="rId26"/>
    <p:sldLayoutId id="2147483694" r:id="rId27"/>
    <p:sldLayoutId id="2147483664" r:id="rId28"/>
    <p:sldLayoutId id="2147483672" r:id="rId29"/>
    <p:sldLayoutId id="2147483687" r:id="rId30"/>
    <p:sldLayoutId id="2147483676" r:id="rId31"/>
    <p:sldLayoutId id="2147483675" r:id="rId32"/>
    <p:sldLayoutId id="2147483686" r:id="rId33"/>
    <p:sldLayoutId id="2147483695" r:id="rId34"/>
    <p:sldLayoutId id="2147483766" r:id="rId3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spc="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9912423" y="6426498"/>
            <a:ext cx="2279576" cy="431502"/>
          </a:xfrm>
          <a:custGeom>
            <a:avLst/>
            <a:gdLst/>
            <a:ahLst/>
            <a:cxnLst/>
            <a:rect l="l" t="t" r="r" b="b"/>
            <a:pathLst>
              <a:path w="2279576" h="431502">
                <a:moveTo>
                  <a:pt x="360040" y="0"/>
                </a:moveTo>
                <a:lnTo>
                  <a:pt x="360289" y="299"/>
                </a:lnTo>
                <a:lnTo>
                  <a:pt x="360289" y="0"/>
                </a:lnTo>
                <a:lnTo>
                  <a:pt x="2279576" y="0"/>
                </a:lnTo>
                <a:lnTo>
                  <a:pt x="2279576" y="431502"/>
                </a:lnTo>
                <a:lnTo>
                  <a:pt x="720080" y="431502"/>
                </a:lnTo>
                <a:lnTo>
                  <a:pt x="360289" y="431502"/>
                </a:lnTo>
                <a:lnTo>
                  <a:pt x="0" y="4315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04813"/>
            <a:ext cx="11233150" cy="10079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6" y="1773237"/>
            <a:ext cx="11233150" cy="43200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1138"/>
            <a:ext cx="1801813" cy="144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100" baseline="0">
                <a:solidFill>
                  <a:schemeClr val="accent1"/>
                </a:solidFill>
              </a:defRPr>
            </a:lvl1pPr>
          </a:lstStyle>
          <a:p>
            <a:fld id="{1AB21F82-B562-42E5-996A-BD3676CA1B10}" type="datetime3">
              <a:rPr lang="en-US" smtClean="0">
                <a:solidFill>
                  <a:srgbClr val="1F5DA5"/>
                </a:solidFill>
              </a:rPr>
              <a:pPr/>
              <a:t>3 March 2023</a:t>
            </a:fld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561138"/>
            <a:ext cx="7200404" cy="1444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1F5DA5"/>
                </a:solidFill>
              </a:rPr>
              <a:t>© Scanfil </a:t>
            </a:r>
            <a:r>
              <a:rPr lang="en-US" dirty="0" err="1">
                <a:solidFill>
                  <a:srgbClr val="1F5DA5"/>
                </a:solidFill>
              </a:rPr>
              <a:t>Oyj</a:t>
            </a:r>
            <a:endParaRPr lang="en-US" dirty="0">
              <a:solidFill>
                <a:srgbClr val="1F5D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6561138"/>
            <a:ext cx="359991" cy="1444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100" baseline="0">
                <a:solidFill>
                  <a:schemeClr val="accent1"/>
                </a:solidFill>
              </a:defRPr>
            </a:lvl1pPr>
          </a:lstStyle>
          <a:p>
            <a:fld id="{8A26C3DF-2BF7-4AED-B237-A1AA3A48C296}" type="slidenum">
              <a:rPr lang="en-US" smtClean="0">
                <a:solidFill>
                  <a:srgbClr val="1F5DA5"/>
                </a:solidFill>
              </a:rPr>
              <a:pPr/>
              <a:t>‹#›</a:t>
            </a:fld>
            <a:endParaRPr lang="en-US">
              <a:solidFill>
                <a:srgbClr val="1F5DA5"/>
              </a:solidFill>
            </a:endParaRPr>
          </a:p>
        </p:txBody>
      </p:sp>
      <p:sp>
        <p:nvSpPr>
          <p:cNvPr id="9" name="Freeform 6"/>
          <p:cNvSpPr>
            <a:spLocks noChangeAspect="1" noEditPoints="1"/>
          </p:cNvSpPr>
          <p:nvPr/>
        </p:nvSpPr>
        <p:spPr bwMode="auto">
          <a:xfrm>
            <a:off x="10574217" y="6569836"/>
            <a:ext cx="1138358" cy="144000"/>
          </a:xfrm>
          <a:custGeom>
            <a:avLst/>
            <a:gdLst>
              <a:gd name="T0" fmla="*/ 9406 w 13518"/>
              <a:gd name="T1" fmla="*/ 572 h 1427"/>
              <a:gd name="T2" fmla="*/ 9397 w 13518"/>
              <a:gd name="T3" fmla="*/ 1425 h 1427"/>
              <a:gd name="T4" fmla="*/ 8864 w 13518"/>
              <a:gd name="T5" fmla="*/ 409 h 1427"/>
              <a:gd name="T6" fmla="*/ 9016 w 13518"/>
              <a:gd name="T7" fmla="*/ 193 h 1427"/>
              <a:gd name="T8" fmla="*/ 9338 w 13518"/>
              <a:gd name="T9" fmla="*/ 53 h 1427"/>
              <a:gd name="T10" fmla="*/ 10151 w 13518"/>
              <a:gd name="T11" fmla="*/ 9 h 1427"/>
              <a:gd name="T12" fmla="*/ 9634 w 13518"/>
              <a:gd name="T13" fmla="*/ 362 h 1427"/>
              <a:gd name="T14" fmla="*/ 606 w 13518"/>
              <a:gd name="T15" fmla="*/ 409 h 1427"/>
              <a:gd name="T16" fmla="*/ 600 w 13518"/>
              <a:gd name="T17" fmla="*/ 505 h 1427"/>
              <a:gd name="T18" fmla="*/ 725 w 13518"/>
              <a:gd name="T19" fmla="*/ 549 h 1427"/>
              <a:gd name="T20" fmla="*/ 1460 w 13518"/>
              <a:gd name="T21" fmla="*/ 554 h 1427"/>
              <a:gd name="T22" fmla="*/ 1860 w 13518"/>
              <a:gd name="T23" fmla="*/ 672 h 1427"/>
              <a:gd name="T24" fmla="*/ 1964 w 13518"/>
              <a:gd name="T25" fmla="*/ 804 h 1427"/>
              <a:gd name="T26" fmla="*/ 1989 w 13518"/>
              <a:gd name="T27" fmla="*/ 1055 h 1427"/>
              <a:gd name="T28" fmla="*/ 1884 w 13518"/>
              <a:gd name="T29" fmla="*/ 1262 h 1427"/>
              <a:gd name="T30" fmla="*/ 1687 w 13518"/>
              <a:gd name="T31" fmla="*/ 1368 h 1427"/>
              <a:gd name="T32" fmla="*/ 79 w 13518"/>
              <a:gd name="T33" fmla="*/ 1425 h 1427"/>
              <a:gd name="T34" fmla="*/ 1382 w 13518"/>
              <a:gd name="T35" fmla="*/ 1044 h 1427"/>
              <a:gd name="T36" fmla="*/ 1392 w 13518"/>
              <a:gd name="T37" fmla="*/ 935 h 1427"/>
              <a:gd name="T38" fmla="*/ 1217 w 13518"/>
              <a:gd name="T39" fmla="*/ 895 h 1427"/>
              <a:gd name="T40" fmla="*/ 564 w 13518"/>
              <a:gd name="T41" fmla="*/ 891 h 1427"/>
              <a:gd name="T42" fmla="*/ 228 w 13518"/>
              <a:gd name="T43" fmla="*/ 817 h 1427"/>
              <a:gd name="T44" fmla="*/ 70 w 13518"/>
              <a:gd name="T45" fmla="*/ 692 h 1427"/>
              <a:gd name="T46" fmla="*/ 0 w 13518"/>
              <a:gd name="T47" fmla="*/ 482 h 1427"/>
              <a:gd name="T48" fmla="*/ 42 w 13518"/>
              <a:gd name="T49" fmla="*/ 267 h 1427"/>
              <a:gd name="T50" fmla="*/ 197 w 13518"/>
              <a:gd name="T51" fmla="*/ 112 h 1427"/>
              <a:gd name="T52" fmla="*/ 504 w 13518"/>
              <a:gd name="T53" fmla="*/ 22 h 1427"/>
              <a:gd name="T54" fmla="*/ 1320 w 13518"/>
              <a:gd name="T55" fmla="*/ 357 h 1427"/>
              <a:gd name="T56" fmla="*/ 606 w 13518"/>
              <a:gd name="T57" fmla="*/ 409 h 1427"/>
              <a:gd name="T58" fmla="*/ 13518 w 13518"/>
              <a:gd name="T59" fmla="*/ 1424 h 1427"/>
              <a:gd name="T60" fmla="*/ 12670 w 13518"/>
              <a:gd name="T61" fmla="*/ 1416 h 1427"/>
              <a:gd name="T62" fmla="*/ 12317 w 13518"/>
              <a:gd name="T63" fmla="*/ 1332 h 1427"/>
              <a:gd name="T64" fmla="*/ 12136 w 13518"/>
              <a:gd name="T65" fmla="*/ 1198 h 1427"/>
              <a:gd name="T66" fmla="*/ 12036 w 13518"/>
              <a:gd name="T67" fmla="*/ 975 h 1427"/>
              <a:gd name="T68" fmla="*/ 12599 w 13518"/>
              <a:gd name="T69" fmla="*/ 558 h 1427"/>
              <a:gd name="T70" fmla="*/ 12670 w 13518"/>
              <a:gd name="T71" fmla="*/ 1045 h 1427"/>
              <a:gd name="T72" fmla="*/ 12923 w 13518"/>
              <a:gd name="T73" fmla="*/ 1092 h 1427"/>
              <a:gd name="T74" fmla="*/ 5010 w 13518"/>
              <a:gd name="T75" fmla="*/ 1047 h 1427"/>
              <a:gd name="T76" fmla="*/ 5367 w 13518"/>
              <a:gd name="T77" fmla="*/ 896 h 1427"/>
              <a:gd name="T78" fmla="*/ 3980 w 13518"/>
              <a:gd name="T79" fmla="*/ 1421 h 1427"/>
              <a:gd name="T80" fmla="*/ 5538 w 13518"/>
              <a:gd name="T81" fmla="*/ 1201 h 1427"/>
              <a:gd name="T82" fmla="*/ 2774 w 13518"/>
              <a:gd name="T83" fmla="*/ 789 h 1427"/>
              <a:gd name="T84" fmla="*/ 2835 w 13518"/>
              <a:gd name="T85" fmla="*/ 991 h 1427"/>
              <a:gd name="T86" fmla="*/ 2991 w 13518"/>
              <a:gd name="T87" fmla="*/ 1069 h 1427"/>
              <a:gd name="T88" fmla="*/ 3915 w 13518"/>
              <a:gd name="T89" fmla="*/ 1344 h 1427"/>
              <a:gd name="T90" fmla="*/ 2677 w 13518"/>
              <a:gd name="T91" fmla="*/ 1374 h 1427"/>
              <a:gd name="T92" fmla="*/ 2409 w 13518"/>
              <a:gd name="T93" fmla="*/ 1246 h 1427"/>
              <a:gd name="T94" fmla="*/ 2216 w 13518"/>
              <a:gd name="T95" fmla="*/ 1006 h 1427"/>
              <a:gd name="T96" fmla="*/ 2169 w 13518"/>
              <a:gd name="T97" fmla="*/ 627 h 1427"/>
              <a:gd name="T98" fmla="*/ 2257 w 13518"/>
              <a:gd name="T99" fmla="*/ 359 h 1427"/>
              <a:gd name="T100" fmla="*/ 2408 w 13518"/>
              <a:gd name="T101" fmla="*/ 190 h 1427"/>
              <a:gd name="T102" fmla="*/ 2698 w 13518"/>
              <a:gd name="T103" fmla="*/ 57 h 1427"/>
              <a:gd name="T104" fmla="*/ 3159 w 13518"/>
              <a:gd name="T105" fmla="*/ 7 h 1427"/>
              <a:gd name="T106" fmla="*/ 3916 w 13518"/>
              <a:gd name="T107" fmla="*/ 345 h 1427"/>
              <a:gd name="T108" fmla="*/ 2913 w 13518"/>
              <a:gd name="T109" fmla="*/ 401 h 1427"/>
              <a:gd name="T110" fmla="*/ 7051 w 13518"/>
              <a:gd name="T111" fmla="*/ 1425 h 1427"/>
              <a:gd name="T112" fmla="*/ 7885 w 13518"/>
              <a:gd name="T113" fmla="*/ 427 h 1427"/>
              <a:gd name="T114" fmla="*/ 7003 w 13518"/>
              <a:gd name="T115" fmla="*/ 532 h 1427"/>
              <a:gd name="T116" fmla="*/ 11568 w 13518"/>
              <a:gd name="T117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18" h="1427">
                <a:moveTo>
                  <a:pt x="9453" y="443"/>
                </a:moveTo>
                <a:lnTo>
                  <a:pt x="9435" y="470"/>
                </a:lnTo>
                <a:lnTo>
                  <a:pt x="9427" y="487"/>
                </a:lnTo>
                <a:lnTo>
                  <a:pt x="9420" y="506"/>
                </a:lnTo>
                <a:lnTo>
                  <a:pt x="9414" y="526"/>
                </a:lnTo>
                <a:lnTo>
                  <a:pt x="9409" y="548"/>
                </a:lnTo>
                <a:lnTo>
                  <a:pt x="9406" y="572"/>
                </a:lnTo>
                <a:lnTo>
                  <a:pt x="9405" y="597"/>
                </a:lnTo>
                <a:lnTo>
                  <a:pt x="9951" y="598"/>
                </a:lnTo>
                <a:lnTo>
                  <a:pt x="10498" y="600"/>
                </a:lnTo>
                <a:lnTo>
                  <a:pt x="10498" y="944"/>
                </a:lnTo>
                <a:lnTo>
                  <a:pt x="9947" y="943"/>
                </a:lnTo>
                <a:lnTo>
                  <a:pt x="9397" y="943"/>
                </a:lnTo>
                <a:lnTo>
                  <a:pt x="9397" y="1425"/>
                </a:lnTo>
                <a:lnTo>
                  <a:pt x="8824" y="1425"/>
                </a:lnTo>
                <a:lnTo>
                  <a:pt x="8826" y="1013"/>
                </a:lnTo>
                <a:lnTo>
                  <a:pt x="8828" y="601"/>
                </a:lnTo>
                <a:lnTo>
                  <a:pt x="8835" y="526"/>
                </a:lnTo>
                <a:lnTo>
                  <a:pt x="8841" y="487"/>
                </a:lnTo>
                <a:lnTo>
                  <a:pt x="8852" y="448"/>
                </a:lnTo>
                <a:lnTo>
                  <a:pt x="8864" y="409"/>
                </a:lnTo>
                <a:lnTo>
                  <a:pt x="8881" y="371"/>
                </a:lnTo>
                <a:lnTo>
                  <a:pt x="8900" y="333"/>
                </a:lnTo>
                <a:lnTo>
                  <a:pt x="8923" y="296"/>
                </a:lnTo>
                <a:lnTo>
                  <a:pt x="8950" y="260"/>
                </a:lnTo>
                <a:lnTo>
                  <a:pt x="8982" y="225"/>
                </a:lnTo>
                <a:lnTo>
                  <a:pt x="8998" y="209"/>
                </a:lnTo>
                <a:lnTo>
                  <a:pt x="9016" y="193"/>
                </a:lnTo>
                <a:lnTo>
                  <a:pt x="9056" y="163"/>
                </a:lnTo>
                <a:lnTo>
                  <a:pt x="9102" y="135"/>
                </a:lnTo>
                <a:lnTo>
                  <a:pt x="9151" y="111"/>
                </a:lnTo>
                <a:lnTo>
                  <a:pt x="9206" y="89"/>
                </a:lnTo>
                <a:lnTo>
                  <a:pt x="9236" y="79"/>
                </a:lnTo>
                <a:lnTo>
                  <a:pt x="9266" y="71"/>
                </a:lnTo>
                <a:lnTo>
                  <a:pt x="9338" y="53"/>
                </a:lnTo>
                <a:lnTo>
                  <a:pt x="9410" y="39"/>
                </a:lnTo>
                <a:lnTo>
                  <a:pt x="9483" y="27"/>
                </a:lnTo>
                <a:lnTo>
                  <a:pt x="9558" y="19"/>
                </a:lnTo>
                <a:lnTo>
                  <a:pt x="9633" y="13"/>
                </a:lnTo>
                <a:lnTo>
                  <a:pt x="9707" y="9"/>
                </a:lnTo>
                <a:lnTo>
                  <a:pt x="9857" y="6"/>
                </a:lnTo>
                <a:lnTo>
                  <a:pt x="10151" y="9"/>
                </a:lnTo>
                <a:lnTo>
                  <a:pt x="10299" y="10"/>
                </a:lnTo>
                <a:lnTo>
                  <a:pt x="10443" y="7"/>
                </a:lnTo>
                <a:lnTo>
                  <a:pt x="10558" y="3"/>
                </a:lnTo>
                <a:lnTo>
                  <a:pt x="10558" y="351"/>
                </a:lnTo>
                <a:lnTo>
                  <a:pt x="9713" y="353"/>
                </a:lnTo>
                <a:lnTo>
                  <a:pt x="9673" y="357"/>
                </a:lnTo>
                <a:lnTo>
                  <a:pt x="9634" y="362"/>
                </a:lnTo>
                <a:lnTo>
                  <a:pt x="9597" y="370"/>
                </a:lnTo>
                <a:lnTo>
                  <a:pt x="9562" y="380"/>
                </a:lnTo>
                <a:lnTo>
                  <a:pt x="9531" y="392"/>
                </a:lnTo>
                <a:lnTo>
                  <a:pt x="9502" y="406"/>
                </a:lnTo>
                <a:lnTo>
                  <a:pt x="9476" y="423"/>
                </a:lnTo>
                <a:lnTo>
                  <a:pt x="9453" y="443"/>
                </a:lnTo>
                <a:close/>
                <a:moveTo>
                  <a:pt x="606" y="409"/>
                </a:moveTo>
                <a:lnTo>
                  <a:pt x="599" y="420"/>
                </a:lnTo>
                <a:lnTo>
                  <a:pt x="594" y="433"/>
                </a:lnTo>
                <a:lnTo>
                  <a:pt x="591" y="447"/>
                </a:lnTo>
                <a:lnTo>
                  <a:pt x="590" y="462"/>
                </a:lnTo>
                <a:lnTo>
                  <a:pt x="591" y="477"/>
                </a:lnTo>
                <a:lnTo>
                  <a:pt x="595" y="491"/>
                </a:lnTo>
                <a:lnTo>
                  <a:pt x="600" y="505"/>
                </a:lnTo>
                <a:lnTo>
                  <a:pt x="607" y="517"/>
                </a:lnTo>
                <a:lnTo>
                  <a:pt x="620" y="525"/>
                </a:lnTo>
                <a:lnTo>
                  <a:pt x="635" y="533"/>
                </a:lnTo>
                <a:lnTo>
                  <a:pt x="653" y="539"/>
                </a:lnTo>
                <a:lnTo>
                  <a:pt x="673" y="543"/>
                </a:lnTo>
                <a:lnTo>
                  <a:pt x="697" y="546"/>
                </a:lnTo>
                <a:lnTo>
                  <a:pt x="725" y="549"/>
                </a:lnTo>
                <a:lnTo>
                  <a:pt x="792" y="550"/>
                </a:lnTo>
                <a:lnTo>
                  <a:pt x="909" y="552"/>
                </a:lnTo>
                <a:lnTo>
                  <a:pt x="1029" y="551"/>
                </a:lnTo>
                <a:lnTo>
                  <a:pt x="1151" y="548"/>
                </a:lnTo>
                <a:lnTo>
                  <a:pt x="1271" y="547"/>
                </a:lnTo>
                <a:lnTo>
                  <a:pt x="1397" y="550"/>
                </a:lnTo>
                <a:lnTo>
                  <a:pt x="1460" y="554"/>
                </a:lnTo>
                <a:lnTo>
                  <a:pt x="1525" y="561"/>
                </a:lnTo>
                <a:lnTo>
                  <a:pt x="1589" y="570"/>
                </a:lnTo>
                <a:lnTo>
                  <a:pt x="1651" y="583"/>
                </a:lnTo>
                <a:lnTo>
                  <a:pt x="1712" y="599"/>
                </a:lnTo>
                <a:lnTo>
                  <a:pt x="1772" y="618"/>
                </a:lnTo>
                <a:lnTo>
                  <a:pt x="1819" y="644"/>
                </a:lnTo>
                <a:lnTo>
                  <a:pt x="1860" y="672"/>
                </a:lnTo>
                <a:lnTo>
                  <a:pt x="1893" y="702"/>
                </a:lnTo>
                <a:lnTo>
                  <a:pt x="1909" y="719"/>
                </a:lnTo>
                <a:lnTo>
                  <a:pt x="1922" y="735"/>
                </a:lnTo>
                <a:lnTo>
                  <a:pt x="1934" y="752"/>
                </a:lnTo>
                <a:lnTo>
                  <a:pt x="1946" y="769"/>
                </a:lnTo>
                <a:lnTo>
                  <a:pt x="1956" y="786"/>
                </a:lnTo>
                <a:lnTo>
                  <a:pt x="1964" y="804"/>
                </a:lnTo>
                <a:lnTo>
                  <a:pt x="1978" y="840"/>
                </a:lnTo>
                <a:lnTo>
                  <a:pt x="1988" y="876"/>
                </a:lnTo>
                <a:lnTo>
                  <a:pt x="1994" y="913"/>
                </a:lnTo>
                <a:lnTo>
                  <a:pt x="1996" y="949"/>
                </a:lnTo>
                <a:lnTo>
                  <a:pt x="1996" y="985"/>
                </a:lnTo>
                <a:lnTo>
                  <a:pt x="1994" y="1021"/>
                </a:lnTo>
                <a:lnTo>
                  <a:pt x="1989" y="1055"/>
                </a:lnTo>
                <a:lnTo>
                  <a:pt x="1982" y="1088"/>
                </a:lnTo>
                <a:lnTo>
                  <a:pt x="1965" y="1149"/>
                </a:lnTo>
                <a:lnTo>
                  <a:pt x="1953" y="1177"/>
                </a:lnTo>
                <a:lnTo>
                  <a:pt x="1938" y="1203"/>
                </a:lnTo>
                <a:lnTo>
                  <a:pt x="1918" y="1228"/>
                </a:lnTo>
                <a:lnTo>
                  <a:pt x="1897" y="1251"/>
                </a:lnTo>
                <a:lnTo>
                  <a:pt x="1884" y="1262"/>
                </a:lnTo>
                <a:lnTo>
                  <a:pt x="1872" y="1273"/>
                </a:lnTo>
                <a:lnTo>
                  <a:pt x="1844" y="1292"/>
                </a:lnTo>
                <a:lnTo>
                  <a:pt x="1815" y="1311"/>
                </a:lnTo>
                <a:lnTo>
                  <a:pt x="1784" y="1327"/>
                </a:lnTo>
                <a:lnTo>
                  <a:pt x="1753" y="1342"/>
                </a:lnTo>
                <a:lnTo>
                  <a:pt x="1719" y="1356"/>
                </a:lnTo>
                <a:lnTo>
                  <a:pt x="1687" y="1368"/>
                </a:lnTo>
                <a:lnTo>
                  <a:pt x="1653" y="1379"/>
                </a:lnTo>
                <a:lnTo>
                  <a:pt x="1587" y="1396"/>
                </a:lnTo>
                <a:lnTo>
                  <a:pt x="1556" y="1402"/>
                </a:lnTo>
                <a:lnTo>
                  <a:pt x="1525" y="1407"/>
                </a:lnTo>
                <a:lnTo>
                  <a:pt x="1307" y="1425"/>
                </a:lnTo>
                <a:lnTo>
                  <a:pt x="692" y="1425"/>
                </a:lnTo>
                <a:lnTo>
                  <a:pt x="79" y="1425"/>
                </a:lnTo>
                <a:lnTo>
                  <a:pt x="79" y="1075"/>
                </a:lnTo>
                <a:lnTo>
                  <a:pt x="678" y="1074"/>
                </a:lnTo>
                <a:lnTo>
                  <a:pt x="1277" y="1073"/>
                </a:lnTo>
                <a:lnTo>
                  <a:pt x="1322" y="1066"/>
                </a:lnTo>
                <a:lnTo>
                  <a:pt x="1341" y="1062"/>
                </a:lnTo>
                <a:lnTo>
                  <a:pt x="1357" y="1056"/>
                </a:lnTo>
                <a:lnTo>
                  <a:pt x="1382" y="1044"/>
                </a:lnTo>
                <a:lnTo>
                  <a:pt x="1392" y="1038"/>
                </a:lnTo>
                <a:lnTo>
                  <a:pt x="1398" y="1031"/>
                </a:lnTo>
                <a:lnTo>
                  <a:pt x="1406" y="1000"/>
                </a:lnTo>
                <a:lnTo>
                  <a:pt x="1405" y="971"/>
                </a:lnTo>
                <a:lnTo>
                  <a:pt x="1403" y="958"/>
                </a:lnTo>
                <a:lnTo>
                  <a:pt x="1398" y="945"/>
                </a:lnTo>
                <a:lnTo>
                  <a:pt x="1392" y="935"/>
                </a:lnTo>
                <a:lnTo>
                  <a:pt x="1385" y="926"/>
                </a:lnTo>
                <a:lnTo>
                  <a:pt x="1379" y="922"/>
                </a:lnTo>
                <a:lnTo>
                  <a:pt x="1373" y="918"/>
                </a:lnTo>
                <a:lnTo>
                  <a:pt x="1352" y="911"/>
                </a:lnTo>
                <a:lnTo>
                  <a:pt x="1317" y="904"/>
                </a:lnTo>
                <a:lnTo>
                  <a:pt x="1278" y="898"/>
                </a:lnTo>
                <a:lnTo>
                  <a:pt x="1217" y="895"/>
                </a:lnTo>
                <a:lnTo>
                  <a:pt x="1154" y="894"/>
                </a:lnTo>
                <a:lnTo>
                  <a:pt x="1027" y="894"/>
                </a:lnTo>
                <a:lnTo>
                  <a:pt x="899" y="897"/>
                </a:lnTo>
                <a:lnTo>
                  <a:pt x="834" y="898"/>
                </a:lnTo>
                <a:lnTo>
                  <a:pt x="770" y="898"/>
                </a:lnTo>
                <a:lnTo>
                  <a:pt x="633" y="895"/>
                </a:lnTo>
                <a:lnTo>
                  <a:pt x="564" y="891"/>
                </a:lnTo>
                <a:lnTo>
                  <a:pt x="496" y="883"/>
                </a:lnTo>
                <a:lnTo>
                  <a:pt x="461" y="879"/>
                </a:lnTo>
                <a:lnTo>
                  <a:pt x="426" y="873"/>
                </a:lnTo>
                <a:lnTo>
                  <a:pt x="359" y="859"/>
                </a:lnTo>
                <a:lnTo>
                  <a:pt x="325" y="850"/>
                </a:lnTo>
                <a:lnTo>
                  <a:pt x="292" y="840"/>
                </a:lnTo>
                <a:lnTo>
                  <a:pt x="228" y="817"/>
                </a:lnTo>
                <a:lnTo>
                  <a:pt x="206" y="807"/>
                </a:lnTo>
                <a:lnTo>
                  <a:pt x="187" y="796"/>
                </a:lnTo>
                <a:lnTo>
                  <a:pt x="151" y="772"/>
                </a:lnTo>
                <a:lnTo>
                  <a:pt x="119" y="747"/>
                </a:lnTo>
                <a:lnTo>
                  <a:pt x="106" y="734"/>
                </a:lnTo>
                <a:lnTo>
                  <a:pt x="92" y="721"/>
                </a:lnTo>
                <a:lnTo>
                  <a:pt x="70" y="692"/>
                </a:lnTo>
                <a:lnTo>
                  <a:pt x="50" y="663"/>
                </a:lnTo>
                <a:lnTo>
                  <a:pt x="35" y="634"/>
                </a:lnTo>
                <a:lnTo>
                  <a:pt x="23" y="604"/>
                </a:lnTo>
                <a:lnTo>
                  <a:pt x="13" y="574"/>
                </a:lnTo>
                <a:lnTo>
                  <a:pt x="7" y="543"/>
                </a:lnTo>
                <a:lnTo>
                  <a:pt x="2" y="513"/>
                </a:lnTo>
                <a:lnTo>
                  <a:pt x="0" y="482"/>
                </a:lnTo>
                <a:lnTo>
                  <a:pt x="0" y="453"/>
                </a:lnTo>
                <a:lnTo>
                  <a:pt x="1" y="423"/>
                </a:lnTo>
                <a:lnTo>
                  <a:pt x="7" y="368"/>
                </a:lnTo>
                <a:lnTo>
                  <a:pt x="11" y="343"/>
                </a:lnTo>
                <a:lnTo>
                  <a:pt x="19" y="318"/>
                </a:lnTo>
                <a:lnTo>
                  <a:pt x="29" y="292"/>
                </a:lnTo>
                <a:lnTo>
                  <a:pt x="42" y="267"/>
                </a:lnTo>
                <a:lnTo>
                  <a:pt x="56" y="242"/>
                </a:lnTo>
                <a:lnTo>
                  <a:pt x="74" y="218"/>
                </a:lnTo>
                <a:lnTo>
                  <a:pt x="95" y="195"/>
                </a:lnTo>
                <a:lnTo>
                  <a:pt x="116" y="172"/>
                </a:lnTo>
                <a:lnTo>
                  <a:pt x="142" y="151"/>
                </a:lnTo>
                <a:lnTo>
                  <a:pt x="168" y="131"/>
                </a:lnTo>
                <a:lnTo>
                  <a:pt x="197" y="112"/>
                </a:lnTo>
                <a:lnTo>
                  <a:pt x="227" y="95"/>
                </a:lnTo>
                <a:lnTo>
                  <a:pt x="259" y="80"/>
                </a:lnTo>
                <a:lnTo>
                  <a:pt x="294" y="66"/>
                </a:lnTo>
                <a:lnTo>
                  <a:pt x="330" y="55"/>
                </a:lnTo>
                <a:lnTo>
                  <a:pt x="367" y="46"/>
                </a:lnTo>
                <a:lnTo>
                  <a:pt x="434" y="32"/>
                </a:lnTo>
                <a:lnTo>
                  <a:pt x="504" y="22"/>
                </a:lnTo>
                <a:lnTo>
                  <a:pt x="571" y="14"/>
                </a:lnTo>
                <a:lnTo>
                  <a:pt x="638" y="8"/>
                </a:lnTo>
                <a:lnTo>
                  <a:pt x="1187" y="7"/>
                </a:lnTo>
                <a:lnTo>
                  <a:pt x="1735" y="7"/>
                </a:lnTo>
                <a:lnTo>
                  <a:pt x="1904" y="0"/>
                </a:lnTo>
                <a:lnTo>
                  <a:pt x="1904" y="356"/>
                </a:lnTo>
                <a:lnTo>
                  <a:pt x="1320" y="357"/>
                </a:lnTo>
                <a:lnTo>
                  <a:pt x="735" y="359"/>
                </a:lnTo>
                <a:lnTo>
                  <a:pt x="689" y="366"/>
                </a:lnTo>
                <a:lnTo>
                  <a:pt x="651" y="376"/>
                </a:lnTo>
                <a:lnTo>
                  <a:pt x="637" y="383"/>
                </a:lnTo>
                <a:lnTo>
                  <a:pt x="625" y="390"/>
                </a:lnTo>
                <a:lnTo>
                  <a:pt x="614" y="399"/>
                </a:lnTo>
                <a:lnTo>
                  <a:pt x="606" y="409"/>
                </a:lnTo>
                <a:close/>
                <a:moveTo>
                  <a:pt x="13015" y="1094"/>
                </a:moveTo>
                <a:lnTo>
                  <a:pt x="13115" y="1094"/>
                </a:lnTo>
                <a:lnTo>
                  <a:pt x="13214" y="1093"/>
                </a:lnTo>
                <a:lnTo>
                  <a:pt x="13314" y="1092"/>
                </a:lnTo>
                <a:lnTo>
                  <a:pt x="13411" y="1092"/>
                </a:lnTo>
                <a:lnTo>
                  <a:pt x="13518" y="1094"/>
                </a:lnTo>
                <a:lnTo>
                  <a:pt x="13518" y="1424"/>
                </a:lnTo>
                <a:lnTo>
                  <a:pt x="13410" y="1425"/>
                </a:lnTo>
                <a:lnTo>
                  <a:pt x="13242" y="1426"/>
                </a:lnTo>
                <a:lnTo>
                  <a:pt x="13007" y="1427"/>
                </a:lnTo>
                <a:lnTo>
                  <a:pt x="12907" y="1426"/>
                </a:lnTo>
                <a:lnTo>
                  <a:pt x="12796" y="1424"/>
                </a:lnTo>
                <a:lnTo>
                  <a:pt x="12733" y="1421"/>
                </a:lnTo>
                <a:lnTo>
                  <a:pt x="12670" y="1416"/>
                </a:lnTo>
                <a:lnTo>
                  <a:pt x="12605" y="1409"/>
                </a:lnTo>
                <a:lnTo>
                  <a:pt x="12541" y="1399"/>
                </a:lnTo>
                <a:lnTo>
                  <a:pt x="12509" y="1393"/>
                </a:lnTo>
                <a:lnTo>
                  <a:pt x="12475" y="1386"/>
                </a:lnTo>
                <a:lnTo>
                  <a:pt x="12411" y="1368"/>
                </a:lnTo>
                <a:lnTo>
                  <a:pt x="12348" y="1345"/>
                </a:lnTo>
                <a:lnTo>
                  <a:pt x="12317" y="1332"/>
                </a:lnTo>
                <a:lnTo>
                  <a:pt x="12288" y="1318"/>
                </a:lnTo>
                <a:lnTo>
                  <a:pt x="12259" y="1302"/>
                </a:lnTo>
                <a:lnTo>
                  <a:pt x="12232" y="1284"/>
                </a:lnTo>
                <a:lnTo>
                  <a:pt x="12205" y="1265"/>
                </a:lnTo>
                <a:lnTo>
                  <a:pt x="12180" y="1245"/>
                </a:lnTo>
                <a:lnTo>
                  <a:pt x="12157" y="1222"/>
                </a:lnTo>
                <a:lnTo>
                  <a:pt x="12136" y="1198"/>
                </a:lnTo>
                <a:lnTo>
                  <a:pt x="12115" y="1172"/>
                </a:lnTo>
                <a:lnTo>
                  <a:pt x="12099" y="1145"/>
                </a:lnTo>
                <a:lnTo>
                  <a:pt x="12078" y="1111"/>
                </a:lnTo>
                <a:lnTo>
                  <a:pt x="12063" y="1078"/>
                </a:lnTo>
                <a:lnTo>
                  <a:pt x="12051" y="1044"/>
                </a:lnTo>
                <a:lnTo>
                  <a:pt x="12042" y="1009"/>
                </a:lnTo>
                <a:lnTo>
                  <a:pt x="12036" y="975"/>
                </a:lnTo>
                <a:lnTo>
                  <a:pt x="12033" y="940"/>
                </a:lnTo>
                <a:lnTo>
                  <a:pt x="12030" y="906"/>
                </a:lnTo>
                <a:lnTo>
                  <a:pt x="12030" y="871"/>
                </a:lnTo>
                <a:lnTo>
                  <a:pt x="12030" y="438"/>
                </a:lnTo>
                <a:lnTo>
                  <a:pt x="12030" y="7"/>
                </a:lnTo>
                <a:lnTo>
                  <a:pt x="12600" y="7"/>
                </a:lnTo>
                <a:lnTo>
                  <a:pt x="12599" y="558"/>
                </a:lnTo>
                <a:lnTo>
                  <a:pt x="12607" y="956"/>
                </a:lnTo>
                <a:lnTo>
                  <a:pt x="12612" y="974"/>
                </a:lnTo>
                <a:lnTo>
                  <a:pt x="12619" y="990"/>
                </a:lnTo>
                <a:lnTo>
                  <a:pt x="12629" y="1006"/>
                </a:lnTo>
                <a:lnTo>
                  <a:pt x="12641" y="1021"/>
                </a:lnTo>
                <a:lnTo>
                  <a:pt x="12654" y="1034"/>
                </a:lnTo>
                <a:lnTo>
                  <a:pt x="12670" y="1045"/>
                </a:lnTo>
                <a:lnTo>
                  <a:pt x="12687" y="1054"/>
                </a:lnTo>
                <a:lnTo>
                  <a:pt x="12705" y="1061"/>
                </a:lnTo>
                <a:lnTo>
                  <a:pt x="12735" y="1069"/>
                </a:lnTo>
                <a:lnTo>
                  <a:pt x="12767" y="1076"/>
                </a:lnTo>
                <a:lnTo>
                  <a:pt x="12840" y="1086"/>
                </a:lnTo>
                <a:lnTo>
                  <a:pt x="12880" y="1089"/>
                </a:lnTo>
                <a:lnTo>
                  <a:pt x="12923" y="1092"/>
                </a:lnTo>
                <a:lnTo>
                  <a:pt x="13015" y="1094"/>
                </a:lnTo>
                <a:close/>
                <a:moveTo>
                  <a:pt x="5538" y="1201"/>
                </a:moveTo>
                <a:lnTo>
                  <a:pt x="4787" y="1201"/>
                </a:lnTo>
                <a:lnTo>
                  <a:pt x="4824" y="1171"/>
                </a:lnTo>
                <a:lnTo>
                  <a:pt x="4864" y="1142"/>
                </a:lnTo>
                <a:lnTo>
                  <a:pt x="4956" y="1080"/>
                </a:lnTo>
                <a:lnTo>
                  <a:pt x="5010" y="1047"/>
                </a:lnTo>
                <a:lnTo>
                  <a:pt x="5064" y="1017"/>
                </a:lnTo>
                <a:lnTo>
                  <a:pt x="5118" y="990"/>
                </a:lnTo>
                <a:lnTo>
                  <a:pt x="5172" y="966"/>
                </a:lnTo>
                <a:lnTo>
                  <a:pt x="5224" y="944"/>
                </a:lnTo>
                <a:lnTo>
                  <a:pt x="5274" y="926"/>
                </a:lnTo>
                <a:lnTo>
                  <a:pt x="5322" y="910"/>
                </a:lnTo>
                <a:lnTo>
                  <a:pt x="5367" y="896"/>
                </a:lnTo>
                <a:lnTo>
                  <a:pt x="5124" y="489"/>
                </a:lnTo>
                <a:lnTo>
                  <a:pt x="4974" y="755"/>
                </a:lnTo>
                <a:lnTo>
                  <a:pt x="4970" y="764"/>
                </a:lnTo>
                <a:lnTo>
                  <a:pt x="4595" y="1418"/>
                </a:lnTo>
                <a:lnTo>
                  <a:pt x="4600" y="1411"/>
                </a:lnTo>
                <a:lnTo>
                  <a:pt x="4594" y="1421"/>
                </a:lnTo>
                <a:lnTo>
                  <a:pt x="3980" y="1421"/>
                </a:lnTo>
                <a:lnTo>
                  <a:pt x="4422" y="713"/>
                </a:lnTo>
                <a:lnTo>
                  <a:pt x="4865" y="7"/>
                </a:lnTo>
                <a:lnTo>
                  <a:pt x="5407" y="7"/>
                </a:lnTo>
                <a:lnTo>
                  <a:pt x="5853" y="713"/>
                </a:lnTo>
                <a:lnTo>
                  <a:pt x="6299" y="1421"/>
                </a:lnTo>
                <a:lnTo>
                  <a:pt x="5665" y="1421"/>
                </a:lnTo>
                <a:lnTo>
                  <a:pt x="5538" y="1201"/>
                </a:lnTo>
                <a:close/>
                <a:moveTo>
                  <a:pt x="2819" y="501"/>
                </a:moveTo>
                <a:lnTo>
                  <a:pt x="2800" y="562"/>
                </a:lnTo>
                <a:lnTo>
                  <a:pt x="2792" y="594"/>
                </a:lnTo>
                <a:lnTo>
                  <a:pt x="2786" y="626"/>
                </a:lnTo>
                <a:lnTo>
                  <a:pt x="2776" y="691"/>
                </a:lnTo>
                <a:lnTo>
                  <a:pt x="2773" y="757"/>
                </a:lnTo>
                <a:lnTo>
                  <a:pt x="2774" y="789"/>
                </a:lnTo>
                <a:lnTo>
                  <a:pt x="2776" y="821"/>
                </a:lnTo>
                <a:lnTo>
                  <a:pt x="2781" y="852"/>
                </a:lnTo>
                <a:lnTo>
                  <a:pt x="2787" y="882"/>
                </a:lnTo>
                <a:lnTo>
                  <a:pt x="2797" y="911"/>
                </a:lnTo>
                <a:lnTo>
                  <a:pt x="2808" y="939"/>
                </a:lnTo>
                <a:lnTo>
                  <a:pt x="2819" y="966"/>
                </a:lnTo>
                <a:lnTo>
                  <a:pt x="2835" y="991"/>
                </a:lnTo>
                <a:lnTo>
                  <a:pt x="2845" y="1000"/>
                </a:lnTo>
                <a:lnTo>
                  <a:pt x="2854" y="1009"/>
                </a:lnTo>
                <a:lnTo>
                  <a:pt x="2876" y="1025"/>
                </a:lnTo>
                <a:lnTo>
                  <a:pt x="2900" y="1039"/>
                </a:lnTo>
                <a:lnTo>
                  <a:pt x="2929" y="1051"/>
                </a:lnTo>
                <a:lnTo>
                  <a:pt x="2959" y="1061"/>
                </a:lnTo>
                <a:lnTo>
                  <a:pt x="2991" y="1069"/>
                </a:lnTo>
                <a:lnTo>
                  <a:pt x="3026" y="1075"/>
                </a:lnTo>
                <a:lnTo>
                  <a:pt x="3063" y="1079"/>
                </a:lnTo>
                <a:lnTo>
                  <a:pt x="3904" y="1081"/>
                </a:lnTo>
                <a:lnTo>
                  <a:pt x="3911" y="1152"/>
                </a:lnTo>
                <a:lnTo>
                  <a:pt x="3915" y="1200"/>
                </a:lnTo>
                <a:lnTo>
                  <a:pt x="3915" y="1248"/>
                </a:lnTo>
                <a:lnTo>
                  <a:pt x="3915" y="1344"/>
                </a:lnTo>
                <a:lnTo>
                  <a:pt x="3915" y="1421"/>
                </a:lnTo>
                <a:lnTo>
                  <a:pt x="2957" y="1421"/>
                </a:lnTo>
                <a:lnTo>
                  <a:pt x="2900" y="1418"/>
                </a:lnTo>
                <a:lnTo>
                  <a:pt x="2843" y="1411"/>
                </a:lnTo>
                <a:lnTo>
                  <a:pt x="2787" y="1402"/>
                </a:lnTo>
                <a:lnTo>
                  <a:pt x="2732" y="1389"/>
                </a:lnTo>
                <a:lnTo>
                  <a:pt x="2677" y="1374"/>
                </a:lnTo>
                <a:lnTo>
                  <a:pt x="2650" y="1366"/>
                </a:lnTo>
                <a:lnTo>
                  <a:pt x="2624" y="1356"/>
                </a:lnTo>
                <a:lnTo>
                  <a:pt x="2572" y="1336"/>
                </a:lnTo>
                <a:lnTo>
                  <a:pt x="2523" y="1313"/>
                </a:lnTo>
                <a:lnTo>
                  <a:pt x="2475" y="1288"/>
                </a:lnTo>
                <a:lnTo>
                  <a:pt x="2431" y="1260"/>
                </a:lnTo>
                <a:lnTo>
                  <a:pt x="2409" y="1246"/>
                </a:lnTo>
                <a:lnTo>
                  <a:pt x="2389" y="1231"/>
                </a:lnTo>
                <a:lnTo>
                  <a:pt x="2350" y="1199"/>
                </a:lnTo>
                <a:lnTo>
                  <a:pt x="2316" y="1165"/>
                </a:lnTo>
                <a:lnTo>
                  <a:pt x="2284" y="1130"/>
                </a:lnTo>
                <a:lnTo>
                  <a:pt x="2258" y="1093"/>
                </a:lnTo>
                <a:lnTo>
                  <a:pt x="2235" y="1054"/>
                </a:lnTo>
                <a:lnTo>
                  <a:pt x="2216" y="1006"/>
                </a:lnTo>
                <a:lnTo>
                  <a:pt x="2200" y="956"/>
                </a:lnTo>
                <a:lnTo>
                  <a:pt x="2186" y="903"/>
                </a:lnTo>
                <a:lnTo>
                  <a:pt x="2176" y="850"/>
                </a:lnTo>
                <a:lnTo>
                  <a:pt x="2169" y="795"/>
                </a:lnTo>
                <a:lnTo>
                  <a:pt x="2166" y="740"/>
                </a:lnTo>
                <a:lnTo>
                  <a:pt x="2166" y="683"/>
                </a:lnTo>
                <a:lnTo>
                  <a:pt x="2169" y="627"/>
                </a:lnTo>
                <a:lnTo>
                  <a:pt x="2178" y="572"/>
                </a:lnTo>
                <a:lnTo>
                  <a:pt x="2184" y="544"/>
                </a:lnTo>
                <a:lnTo>
                  <a:pt x="2191" y="517"/>
                </a:lnTo>
                <a:lnTo>
                  <a:pt x="2208" y="463"/>
                </a:lnTo>
                <a:lnTo>
                  <a:pt x="2230" y="410"/>
                </a:lnTo>
                <a:lnTo>
                  <a:pt x="2242" y="384"/>
                </a:lnTo>
                <a:lnTo>
                  <a:pt x="2257" y="359"/>
                </a:lnTo>
                <a:lnTo>
                  <a:pt x="2272" y="334"/>
                </a:lnTo>
                <a:lnTo>
                  <a:pt x="2289" y="309"/>
                </a:lnTo>
                <a:lnTo>
                  <a:pt x="2307" y="286"/>
                </a:lnTo>
                <a:lnTo>
                  <a:pt x="2328" y="262"/>
                </a:lnTo>
                <a:lnTo>
                  <a:pt x="2348" y="240"/>
                </a:lnTo>
                <a:lnTo>
                  <a:pt x="2371" y="218"/>
                </a:lnTo>
                <a:lnTo>
                  <a:pt x="2408" y="190"/>
                </a:lnTo>
                <a:lnTo>
                  <a:pt x="2445" y="164"/>
                </a:lnTo>
                <a:lnTo>
                  <a:pt x="2485" y="141"/>
                </a:lnTo>
                <a:lnTo>
                  <a:pt x="2526" y="120"/>
                </a:lnTo>
                <a:lnTo>
                  <a:pt x="2568" y="101"/>
                </a:lnTo>
                <a:lnTo>
                  <a:pt x="2611" y="85"/>
                </a:lnTo>
                <a:lnTo>
                  <a:pt x="2654" y="70"/>
                </a:lnTo>
                <a:lnTo>
                  <a:pt x="2698" y="57"/>
                </a:lnTo>
                <a:lnTo>
                  <a:pt x="2744" y="46"/>
                </a:lnTo>
                <a:lnTo>
                  <a:pt x="2790" y="37"/>
                </a:lnTo>
                <a:lnTo>
                  <a:pt x="2836" y="29"/>
                </a:lnTo>
                <a:lnTo>
                  <a:pt x="2882" y="23"/>
                </a:lnTo>
                <a:lnTo>
                  <a:pt x="2977" y="13"/>
                </a:lnTo>
                <a:lnTo>
                  <a:pt x="3070" y="8"/>
                </a:lnTo>
                <a:lnTo>
                  <a:pt x="3159" y="7"/>
                </a:lnTo>
                <a:lnTo>
                  <a:pt x="3250" y="7"/>
                </a:lnTo>
                <a:lnTo>
                  <a:pt x="3433" y="10"/>
                </a:lnTo>
                <a:lnTo>
                  <a:pt x="3615" y="13"/>
                </a:lnTo>
                <a:lnTo>
                  <a:pt x="3705" y="11"/>
                </a:lnTo>
                <a:lnTo>
                  <a:pt x="3794" y="7"/>
                </a:lnTo>
                <a:lnTo>
                  <a:pt x="3910" y="0"/>
                </a:lnTo>
                <a:lnTo>
                  <a:pt x="3916" y="345"/>
                </a:lnTo>
                <a:lnTo>
                  <a:pt x="3067" y="351"/>
                </a:lnTo>
                <a:lnTo>
                  <a:pt x="3026" y="357"/>
                </a:lnTo>
                <a:lnTo>
                  <a:pt x="3005" y="362"/>
                </a:lnTo>
                <a:lnTo>
                  <a:pt x="2986" y="367"/>
                </a:lnTo>
                <a:lnTo>
                  <a:pt x="2967" y="374"/>
                </a:lnTo>
                <a:lnTo>
                  <a:pt x="2948" y="382"/>
                </a:lnTo>
                <a:lnTo>
                  <a:pt x="2913" y="401"/>
                </a:lnTo>
                <a:lnTo>
                  <a:pt x="2881" y="423"/>
                </a:lnTo>
                <a:lnTo>
                  <a:pt x="2854" y="447"/>
                </a:lnTo>
                <a:lnTo>
                  <a:pt x="2843" y="460"/>
                </a:lnTo>
                <a:lnTo>
                  <a:pt x="2834" y="473"/>
                </a:lnTo>
                <a:lnTo>
                  <a:pt x="2825" y="487"/>
                </a:lnTo>
                <a:lnTo>
                  <a:pt x="2819" y="501"/>
                </a:lnTo>
                <a:close/>
                <a:moveTo>
                  <a:pt x="7051" y="1425"/>
                </a:moveTo>
                <a:lnTo>
                  <a:pt x="6466" y="1425"/>
                </a:lnTo>
                <a:lnTo>
                  <a:pt x="6466" y="716"/>
                </a:lnTo>
                <a:lnTo>
                  <a:pt x="6466" y="7"/>
                </a:lnTo>
                <a:lnTo>
                  <a:pt x="7112" y="7"/>
                </a:lnTo>
                <a:lnTo>
                  <a:pt x="7506" y="427"/>
                </a:lnTo>
                <a:lnTo>
                  <a:pt x="7901" y="849"/>
                </a:lnTo>
                <a:lnTo>
                  <a:pt x="7885" y="427"/>
                </a:lnTo>
                <a:lnTo>
                  <a:pt x="7871" y="7"/>
                </a:lnTo>
                <a:lnTo>
                  <a:pt x="8449" y="7"/>
                </a:lnTo>
                <a:lnTo>
                  <a:pt x="8450" y="713"/>
                </a:lnTo>
                <a:lnTo>
                  <a:pt x="8453" y="1421"/>
                </a:lnTo>
                <a:lnTo>
                  <a:pt x="7847" y="1421"/>
                </a:lnTo>
                <a:lnTo>
                  <a:pt x="7424" y="977"/>
                </a:lnTo>
                <a:lnTo>
                  <a:pt x="7003" y="532"/>
                </a:lnTo>
                <a:lnTo>
                  <a:pt x="7028" y="998"/>
                </a:lnTo>
                <a:lnTo>
                  <a:pt x="7051" y="1425"/>
                </a:lnTo>
                <a:close/>
                <a:moveTo>
                  <a:pt x="11568" y="1425"/>
                </a:moveTo>
                <a:lnTo>
                  <a:pt x="10974" y="1425"/>
                </a:lnTo>
                <a:lnTo>
                  <a:pt x="10974" y="716"/>
                </a:lnTo>
                <a:lnTo>
                  <a:pt x="10974" y="7"/>
                </a:lnTo>
                <a:lnTo>
                  <a:pt x="11568" y="7"/>
                </a:lnTo>
                <a:lnTo>
                  <a:pt x="11568" y="716"/>
                </a:lnTo>
                <a:lnTo>
                  <a:pt x="11568" y="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9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spc="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668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2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55507" y="2924555"/>
            <a:ext cx="3933825" cy="3933825"/>
          </a:xfrm>
          <a:custGeom>
            <a:avLst/>
            <a:gdLst/>
            <a:ahLst/>
            <a:cxnLst/>
            <a:rect l="l" t="t" r="r" b="b"/>
            <a:pathLst>
              <a:path w="3933825" h="3933825">
                <a:moveTo>
                  <a:pt x="3933444" y="875538"/>
                </a:moveTo>
                <a:lnTo>
                  <a:pt x="50800" y="875538"/>
                </a:lnTo>
                <a:lnTo>
                  <a:pt x="45974" y="878713"/>
                </a:lnTo>
                <a:lnTo>
                  <a:pt x="39624" y="880237"/>
                </a:lnTo>
                <a:lnTo>
                  <a:pt x="28575" y="886587"/>
                </a:lnTo>
                <a:lnTo>
                  <a:pt x="23749" y="891413"/>
                </a:lnTo>
                <a:lnTo>
                  <a:pt x="19050" y="894588"/>
                </a:lnTo>
                <a:lnTo>
                  <a:pt x="11049" y="904113"/>
                </a:lnTo>
                <a:lnTo>
                  <a:pt x="4699" y="915162"/>
                </a:lnTo>
                <a:lnTo>
                  <a:pt x="1524" y="927862"/>
                </a:lnTo>
                <a:lnTo>
                  <a:pt x="0" y="932561"/>
                </a:lnTo>
                <a:lnTo>
                  <a:pt x="0" y="3933443"/>
                </a:lnTo>
                <a:lnTo>
                  <a:pt x="122174" y="3933443"/>
                </a:lnTo>
                <a:lnTo>
                  <a:pt x="122174" y="999236"/>
                </a:lnTo>
                <a:lnTo>
                  <a:pt x="3933444" y="999236"/>
                </a:lnTo>
                <a:lnTo>
                  <a:pt x="3933444" y="875538"/>
                </a:lnTo>
                <a:close/>
              </a:path>
              <a:path w="3933825" h="3933825">
                <a:moveTo>
                  <a:pt x="996061" y="999236"/>
                </a:moveTo>
                <a:lnTo>
                  <a:pt x="872363" y="999236"/>
                </a:lnTo>
                <a:lnTo>
                  <a:pt x="872363" y="3933443"/>
                </a:lnTo>
                <a:lnTo>
                  <a:pt x="996061" y="3933443"/>
                </a:lnTo>
                <a:lnTo>
                  <a:pt x="996061" y="999236"/>
                </a:lnTo>
                <a:close/>
              </a:path>
              <a:path w="3933825" h="3933825">
                <a:moveTo>
                  <a:pt x="3933444" y="1728851"/>
                </a:moveTo>
                <a:lnTo>
                  <a:pt x="1806575" y="1728851"/>
                </a:lnTo>
                <a:lnTo>
                  <a:pt x="1793875" y="1730375"/>
                </a:lnTo>
                <a:lnTo>
                  <a:pt x="1785874" y="1732026"/>
                </a:lnTo>
                <a:lnTo>
                  <a:pt x="1781175" y="1735201"/>
                </a:lnTo>
                <a:lnTo>
                  <a:pt x="1769999" y="1739900"/>
                </a:lnTo>
                <a:lnTo>
                  <a:pt x="1763649" y="1743075"/>
                </a:lnTo>
                <a:lnTo>
                  <a:pt x="1760474" y="1749425"/>
                </a:lnTo>
                <a:lnTo>
                  <a:pt x="1752600" y="1758950"/>
                </a:lnTo>
                <a:lnTo>
                  <a:pt x="1746250" y="1768475"/>
                </a:lnTo>
                <a:lnTo>
                  <a:pt x="1743075" y="1779524"/>
                </a:lnTo>
                <a:lnTo>
                  <a:pt x="1743075" y="3933443"/>
                </a:lnTo>
                <a:lnTo>
                  <a:pt x="1865249" y="3933443"/>
                </a:lnTo>
                <a:lnTo>
                  <a:pt x="1865249" y="1852549"/>
                </a:lnTo>
                <a:lnTo>
                  <a:pt x="3933444" y="1852549"/>
                </a:lnTo>
                <a:lnTo>
                  <a:pt x="3933444" y="1728851"/>
                </a:lnTo>
                <a:close/>
              </a:path>
              <a:path w="3933825" h="3933825">
                <a:moveTo>
                  <a:pt x="3933444" y="2594864"/>
                </a:moveTo>
                <a:lnTo>
                  <a:pt x="2669286" y="2594864"/>
                </a:lnTo>
                <a:lnTo>
                  <a:pt x="2656713" y="2596388"/>
                </a:lnTo>
                <a:lnTo>
                  <a:pt x="2651887" y="2596388"/>
                </a:lnTo>
                <a:lnTo>
                  <a:pt x="2647188" y="2599563"/>
                </a:lnTo>
                <a:lnTo>
                  <a:pt x="2636012" y="2605913"/>
                </a:lnTo>
                <a:lnTo>
                  <a:pt x="2629662" y="2609088"/>
                </a:lnTo>
                <a:lnTo>
                  <a:pt x="2624963" y="2612263"/>
                </a:lnTo>
                <a:lnTo>
                  <a:pt x="2616962" y="2621788"/>
                </a:lnTo>
                <a:lnTo>
                  <a:pt x="2612263" y="2632837"/>
                </a:lnTo>
                <a:lnTo>
                  <a:pt x="2607437" y="2645537"/>
                </a:lnTo>
                <a:lnTo>
                  <a:pt x="2605913" y="2651887"/>
                </a:lnTo>
                <a:lnTo>
                  <a:pt x="2605913" y="3933443"/>
                </a:lnTo>
                <a:lnTo>
                  <a:pt x="2728087" y="3933443"/>
                </a:lnTo>
                <a:lnTo>
                  <a:pt x="2728087" y="2716936"/>
                </a:lnTo>
                <a:lnTo>
                  <a:pt x="3933444" y="2716936"/>
                </a:lnTo>
                <a:lnTo>
                  <a:pt x="3933444" y="2594864"/>
                </a:lnTo>
                <a:close/>
              </a:path>
              <a:path w="3933825" h="3933825">
                <a:moveTo>
                  <a:pt x="3933444" y="0"/>
                </a:moveTo>
                <a:lnTo>
                  <a:pt x="937387" y="0"/>
                </a:lnTo>
                <a:lnTo>
                  <a:pt x="924687" y="1524"/>
                </a:lnTo>
                <a:lnTo>
                  <a:pt x="918337" y="1524"/>
                </a:lnTo>
                <a:lnTo>
                  <a:pt x="913511" y="4699"/>
                </a:lnTo>
                <a:lnTo>
                  <a:pt x="902462" y="11049"/>
                </a:lnTo>
                <a:lnTo>
                  <a:pt x="896112" y="14224"/>
                </a:lnTo>
                <a:lnTo>
                  <a:pt x="891413" y="17399"/>
                </a:lnTo>
                <a:lnTo>
                  <a:pt x="883412" y="26924"/>
                </a:lnTo>
                <a:lnTo>
                  <a:pt x="878713" y="38100"/>
                </a:lnTo>
                <a:lnTo>
                  <a:pt x="875538" y="50800"/>
                </a:lnTo>
                <a:lnTo>
                  <a:pt x="872363" y="55499"/>
                </a:lnTo>
                <a:lnTo>
                  <a:pt x="872363" y="875538"/>
                </a:lnTo>
                <a:lnTo>
                  <a:pt x="996061" y="875538"/>
                </a:lnTo>
                <a:lnTo>
                  <a:pt x="996061" y="122174"/>
                </a:lnTo>
                <a:lnTo>
                  <a:pt x="3933444" y="122174"/>
                </a:lnTo>
                <a:lnTo>
                  <a:pt x="3933444" y="0"/>
                </a:lnTo>
                <a:close/>
              </a:path>
            </a:pathLst>
          </a:custGeom>
          <a:solidFill>
            <a:srgbClr val="0C5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240" y="399732"/>
            <a:ext cx="1706880" cy="216535"/>
          </a:xfrm>
          <a:custGeom>
            <a:avLst/>
            <a:gdLst/>
            <a:ahLst/>
            <a:cxnLst/>
            <a:rect l="l" t="t" r="r" b="b"/>
            <a:pathLst>
              <a:path w="1706880" h="216534">
                <a:moveTo>
                  <a:pt x="1244531" y="889"/>
                </a:moveTo>
                <a:lnTo>
                  <a:pt x="1197287" y="4064"/>
                </a:lnTo>
                <a:lnTo>
                  <a:pt x="1155377" y="16891"/>
                </a:lnTo>
                <a:lnTo>
                  <a:pt x="1126675" y="44831"/>
                </a:lnTo>
                <a:lnTo>
                  <a:pt x="1114610" y="91186"/>
                </a:lnTo>
                <a:lnTo>
                  <a:pt x="1114102" y="216154"/>
                </a:lnTo>
                <a:lnTo>
                  <a:pt x="1186492" y="216154"/>
                </a:lnTo>
                <a:lnTo>
                  <a:pt x="1186492" y="143002"/>
                </a:lnTo>
                <a:lnTo>
                  <a:pt x="1325430" y="143002"/>
                </a:lnTo>
                <a:lnTo>
                  <a:pt x="1325430" y="90932"/>
                </a:lnTo>
                <a:lnTo>
                  <a:pt x="1187508" y="90551"/>
                </a:lnTo>
                <a:lnTo>
                  <a:pt x="1187635" y="86741"/>
                </a:lnTo>
                <a:lnTo>
                  <a:pt x="1211765" y="56134"/>
                </a:lnTo>
                <a:lnTo>
                  <a:pt x="1333050" y="53212"/>
                </a:lnTo>
                <a:lnTo>
                  <a:pt x="1333050" y="1524"/>
                </a:lnTo>
                <a:lnTo>
                  <a:pt x="1300411" y="1524"/>
                </a:lnTo>
                <a:lnTo>
                  <a:pt x="1244531" y="889"/>
                </a:lnTo>
                <a:close/>
              </a:path>
              <a:path w="1706880" h="216534">
                <a:moveTo>
                  <a:pt x="1325430" y="143002"/>
                </a:moveTo>
                <a:lnTo>
                  <a:pt x="1186492" y="143002"/>
                </a:lnTo>
                <a:lnTo>
                  <a:pt x="1325430" y="143129"/>
                </a:lnTo>
                <a:close/>
              </a:path>
              <a:path w="1706880" h="216534">
                <a:moveTo>
                  <a:pt x="1333050" y="508"/>
                </a:moveTo>
                <a:lnTo>
                  <a:pt x="1300411" y="1524"/>
                </a:lnTo>
                <a:lnTo>
                  <a:pt x="1333050" y="1524"/>
                </a:lnTo>
                <a:lnTo>
                  <a:pt x="1333050" y="508"/>
                </a:lnTo>
                <a:close/>
              </a:path>
              <a:path w="1706880" h="216534">
                <a:moveTo>
                  <a:pt x="251327" y="135636"/>
                </a:moveTo>
                <a:lnTo>
                  <a:pt x="129611" y="135636"/>
                </a:lnTo>
                <a:lnTo>
                  <a:pt x="153601" y="135762"/>
                </a:lnTo>
                <a:lnTo>
                  <a:pt x="161297" y="136144"/>
                </a:lnTo>
                <a:lnTo>
                  <a:pt x="177464" y="151637"/>
                </a:lnTo>
                <a:lnTo>
                  <a:pt x="176448" y="156337"/>
                </a:lnTo>
                <a:lnTo>
                  <a:pt x="9900" y="163068"/>
                </a:lnTo>
                <a:lnTo>
                  <a:pt x="9900" y="216154"/>
                </a:lnTo>
                <a:lnTo>
                  <a:pt x="164967" y="216154"/>
                </a:lnTo>
                <a:lnTo>
                  <a:pt x="192488" y="213360"/>
                </a:lnTo>
                <a:lnTo>
                  <a:pt x="229102" y="198755"/>
                </a:lnTo>
                <a:lnTo>
                  <a:pt x="237815" y="191389"/>
                </a:lnTo>
                <a:lnTo>
                  <a:pt x="239466" y="189737"/>
                </a:lnTo>
                <a:lnTo>
                  <a:pt x="251856" y="151637"/>
                </a:lnTo>
                <a:lnTo>
                  <a:pt x="251744" y="139192"/>
                </a:lnTo>
                <a:lnTo>
                  <a:pt x="251674" y="138176"/>
                </a:lnTo>
                <a:lnTo>
                  <a:pt x="251327" y="135636"/>
                </a:lnTo>
                <a:close/>
              </a:path>
              <a:path w="1706880" h="216534">
                <a:moveTo>
                  <a:pt x="240342" y="0"/>
                </a:moveTo>
                <a:lnTo>
                  <a:pt x="219006" y="1016"/>
                </a:lnTo>
                <a:lnTo>
                  <a:pt x="80487" y="1270"/>
                </a:lnTo>
                <a:lnTo>
                  <a:pt x="72029" y="2159"/>
                </a:lnTo>
                <a:lnTo>
                  <a:pt x="32633" y="12192"/>
                </a:lnTo>
                <a:lnTo>
                  <a:pt x="11932" y="29591"/>
                </a:lnTo>
                <a:lnTo>
                  <a:pt x="9278" y="33020"/>
                </a:lnTo>
                <a:lnTo>
                  <a:pt x="0" y="74422"/>
                </a:lnTo>
                <a:lnTo>
                  <a:pt x="185" y="77851"/>
                </a:lnTo>
                <a:lnTo>
                  <a:pt x="13317" y="111252"/>
                </a:lnTo>
                <a:lnTo>
                  <a:pt x="14955" y="113284"/>
                </a:lnTo>
                <a:lnTo>
                  <a:pt x="53715" y="132334"/>
                </a:lnTo>
                <a:lnTo>
                  <a:pt x="62555" y="133858"/>
                </a:lnTo>
                <a:lnTo>
                  <a:pt x="71140" y="135128"/>
                </a:lnTo>
                <a:lnTo>
                  <a:pt x="79852" y="135762"/>
                </a:lnTo>
                <a:lnTo>
                  <a:pt x="97162" y="136144"/>
                </a:lnTo>
                <a:lnTo>
                  <a:pt x="113443" y="136017"/>
                </a:lnTo>
                <a:lnTo>
                  <a:pt x="129611" y="135636"/>
                </a:lnTo>
                <a:lnTo>
                  <a:pt x="251327" y="135636"/>
                </a:lnTo>
                <a:lnTo>
                  <a:pt x="229610" y="97662"/>
                </a:lnTo>
                <a:lnTo>
                  <a:pt x="192488" y="85090"/>
                </a:lnTo>
                <a:lnTo>
                  <a:pt x="179506" y="83693"/>
                </a:lnTo>
                <a:lnTo>
                  <a:pt x="114713" y="83693"/>
                </a:lnTo>
                <a:lnTo>
                  <a:pt x="91472" y="83312"/>
                </a:lnTo>
                <a:lnTo>
                  <a:pt x="74556" y="72390"/>
                </a:lnTo>
                <a:lnTo>
                  <a:pt x="74556" y="67818"/>
                </a:lnTo>
                <a:lnTo>
                  <a:pt x="240342" y="53975"/>
                </a:lnTo>
                <a:lnTo>
                  <a:pt x="240342" y="0"/>
                </a:lnTo>
                <a:close/>
              </a:path>
              <a:path w="1706880" h="216534">
                <a:moveTo>
                  <a:pt x="160421" y="82931"/>
                </a:moveTo>
                <a:lnTo>
                  <a:pt x="145270" y="83058"/>
                </a:lnTo>
                <a:lnTo>
                  <a:pt x="129865" y="83566"/>
                </a:lnTo>
                <a:lnTo>
                  <a:pt x="114713" y="83693"/>
                </a:lnTo>
                <a:lnTo>
                  <a:pt x="179506" y="83693"/>
                </a:lnTo>
                <a:lnTo>
                  <a:pt x="176321" y="83439"/>
                </a:lnTo>
                <a:lnTo>
                  <a:pt x="160421" y="82931"/>
                </a:lnTo>
                <a:close/>
              </a:path>
              <a:path w="1706880" h="216534">
                <a:moveTo>
                  <a:pt x="1590860" y="1016"/>
                </a:moveTo>
                <a:lnTo>
                  <a:pt x="1518978" y="1016"/>
                </a:lnTo>
                <a:lnTo>
                  <a:pt x="1518978" y="137414"/>
                </a:lnTo>
                <a:lnTo>
                  <a:pt x="1527614" y="173609"/>
                </a:lnTo>
                <a:lnTo>
                  <a:pt x="1529646" y="177800"/>
                </a:lnTo>
                <a:lnTo>
                  <a:pt x="1559110" y="203962"/>
                </a:lnTo>
                <a:lnTo>
                  <a:pt x="1579430" y="211201"/>
                </a:lnTo>
                <a:lnTo>
                  <a:pt x="1583494" y="212217"/>
                </a:lnTo>
                <a:lnTo>
                  <a:pt x="1629722" y="216281"/>
                </a:lnTo>
                <a:lnTo>
                  <a:pt x="1642295" y="216408"/>
                </a:lnTo>
                <a:lnTo>
                  <a:pt x="1693222" y="216154"/>
                </a:lnTo>
                <a:lnTo>
                  <a:pt x="1706811" y="215900"/>
                </a:lnTo>
                <a:lnTo>
                  <a:pt x="1706811" y="165862"/>
                </a:lnTo>
                <a:lnTo>
                  <a:pt x="1643311" y="165862"/>
                </a:lnTo>
                <a:lnTo>
                  <a:pt x="1631627" y="165608"/>
                </a:lnTo>
                <a:lnTo>
                  <a:pt x="1626293" y="165100"/>
                </a:lnTo>
                <a:lnTo>
                  <a:pt x="1621213" y="164719"/>
                </a:lnTo>
                <a:lnTo>
                  <a:pt x="1611942" y="163195"/>
                </a:lnTo>
                <a:lnTo>
                  <a:pt x="1590733" y="84582"/>
                </a:lnTo>
                <a:lnTo>
                  <a:pt x="1590860" y="1016"/>
                </a:lnTo>
                <a:close/>
              </a:path>
              <a:path w="1706880" h="216534">
                <a:moveTo>
                  <a:pt x="1693349" y="165608"/>
                </a:moveTo>
                <a:lnTo>
                  <a:pt x="1681030" y="165608"/>
                </a:lnTo>
                <a:lnTo>
                  <a:pt x="1643311" y="165862"/>
                </a:lnTo>
                <a:lnTo>
                  <a:pt x="1706811" y="165862"/>
                </a:lnTo>
                <a:lnTo>
                  <a:pt x="1693349" y="165608"/>
                </a:lnTo>
                <a:close/>
              </a:path>
              <a:path w="1706880" h="216534">
                <a:moveTo>
                  <a:pt x="682683" y="1016"/>
                </a:moveTo>
                <a:lnTo>
                  <a:pt x="614230" y="1016"/>
                </a:lnTo>
                <a:lnTo>
                  <a:pt x="558223" y="108077"/>
                </a:lnTo>
                <a:lnTo>
                  <a:pt x="502470" y="215519"/>
                </a:lnTo>
                <a:lnTo>
                  <a:pt x="579940" y="215519"/>
                </a:lnTo>
                <a:lnTo>
                  <a:pt x="580194" y="215011"/>
                </a:lnTo>
                <a:lnTo>
                  <a:pt x="580067" y="215011"/>
                </a:lnTo>
                <a:lnTo>
                  <a:pt x="627438" y="115824"/>
                </a:lnTo>
                <a:lnTo>
                  <a:pt x="627946" y="114554"/>
                </a:lnTo>
                <a:lnTo>
                  <a:pt x="646869" y="74168"/>
                </a:lnTo>
                <a:lnTo>
                  <a:pt x="721125" y="74168"/>
                </a:lnTo>
                <a:lnTo>
                  <a:pt x="682683" y="1016"/>
                </a:lnTo>
                <a:close/>
              </a:path>
              <a:path w="1706880" h="216534">
                <a:moveTo>
                  <a:pt x="721125" y="74168"/>
                </a:moveTo>
                <a:lnTo>
                  <a:pt x="646869" y="74168"/>
                </a:lnTo>
                <a:lnTo>
                  <a:pt x="677603" y="135890"/>
                </a:lnTo>
                <a:lnTo>
                  <a:pt x="671888" y="138049"/>
                </a:lnTo>
                <a:lnTo>
                  <a:pt x="632518" y="158750"/>
                </a:lnTo>
                <a:lnTo>
                  <a:pt x="604324" y="182118"/>
                </a:lnTo>
                <a:lnTo>
                  <a:pt x="699193" y="182118"/>
                </a:lnTo>
                <a:lnTo>
                  <a:pt x="715195" y="215519"/>
                </a:lnTo>
                <a:lnTo>
                  <a:pt x="795332" y="215519"/>
                </a:lnTo>
                <a:lnTo>
                  <a:pt x="721125" y="74168"/>
                </a:lnTo>
                <a:close/>
              </a:path>
              <a:path w="1706880" h="216534">
                <a:moveTo>
                  <a:pt x="580702" y="213995"/>
                </a:moveTo>
                <a:lnTo>
                  <a:pt x="580067" y="215011"/>
                </a:lnTo>
                <a:lnTo>
                  <a:pt x="580194" y="215011"/>
                </a:lnTo>
                <a:lnTo>
                  <a:pt x="580702" y="213995"/>
                </a:lnTo>
                <a:close/>
              </a:path>
              <a:path w="1706880" h="216534">
                <a:moveTo>
                  <a:pt x="410293" y="1016"/>
                </a:moveTo>
                <a:lnTo>
                  <a:pt x="398812" y="1016"/>
                </a:lnTo>
                <a:lnTo>
                  <a:pt x="387573" y="1270"/>
                </a:lnTo>
                <a:lnTo>
                  <a:pt x="346412" y="6985"/>
                </a:lnTo>
                <a:lnTo>
                  <a:pt x="308655" y="24892"/>
                </a:lnTo>
                <a:lnTo>
                  <a:pt x="283027" y="58293"/>
                </a:lnTo>
                <a:lnTo>
                  <a:pt x="273425" y="103632"/>
                </a:lnTo>
                <a:lnTo>
                  <a:pt x="273543" y="114808"/>
                </a:lnTo>
                <a:lnTo>
                  <a:pt x="279737" y="152527"/>
                </a:lnTo>
                <a:lnTo>
                  <a:pt x="301581" y="186690"/>
                </a:lnTo>
                <a:lnTo>
                  <a:pt x="334538" y="207137"/>
                </a:lnTo>
                <a:lnTo>
                  <a:pt x="373298" y="215519"/>
                </a:lnTo>
                <a:lnTo>
                  <a:pt x="494215" y="215519"/>
                </a:lnTo>
                <a:lnTo>
                  <a:pt x="494206" y="181864"/>
                </a:lnTo>
                <a:lnTo>
                  <a:pt x="493707" y="174752"/>
                </a:lnTo>
                <a:lnTo>
                  <a:pt x="492818" y="163957"/>
                </a:lnTo>
                <a:lnTo>
                  <a:pt x="386684" y="163576"/>
                </a:lnTo>
                <a:lnTo>
                  <a:pt x="382010" y="163068"/>
                </a:lnTo>
                <a:lnTo>
                  <a:pt x="359163" y="151637"/>
                </a:lnTo>
                <a:lnTo>
                  <a:pt x="357893" y="150241"/>
                </a:lnTo>
                <a:lnTo>
                  <a:pt x="350166" y="112268"/>
                </a:lnTo>
                <a:lnTo>
                  <a:pt x="350451" y="104775"/>
                </a:lnTo>
                <a:lnTo>
                  <a:pt x="360293" y="67818"/>
                </a:lnTo>
                <a:lnTo>
                  <a:pt x="494342" y="52324"/>
                </a:lnTo>
                <a:lnTo>
                  <a:pt x="493609" y="2032"/>
                </a:lnTo>
                <a:lnTo>
                  <a:pt x="456369" y="2032"/>
                </a:lnTo>
                <a:lnTo>
                  <a:pt x="410293" y="1016"/>
                </a:lnTo>
                <a:close/>
              </a:path>
              <a:path w="1706880" h="216534">
                <a:moveTo>
                  <a:pt x="493580" y="0"/>
                </a:moveTo>
                <a:lnTo>
                  <a:pt x="478975" y="1016"/>
                </a:lnTo>
                <a:lnTo>
                  <a:pt x="467799" y="1651"/>
                </a:lnTo>
                <a:lnTo>
                  <a:pt x="456369" y="2032"/>
                </a:lnTo>
                <a:lnTo>
                  <a:pt x="493609" y="2032"/>
                </a:lnTo>
                <a:lnTo>
                  <a:pt x="493580" y="0"/>
                </a:lnTo>
                <a:close/>
              </a:path>
              <a:path w="1706880" h="216534">
                <a:moveTo>
                  <a:pt x="897948" y="1016"/>
                </a:moveTo>
                <a:lnTo>
                  <a:pt x="816414" y="1016"/>
                </a:lnTo>
                <a:lnTo>
                  <a:pt x="816414" y="216154"/>
                </a:lnTo>
                <a:lnTo>
                  <a:pt x="890201" y="216154"/>
                </a:lnTo>
                <a:lnTo>
                  <a:pt x="887280" y="151384"/>
                </a:lnTo>
                <a:lnTo>
                  <a:pt x="884232" y="80645"/>
                </a:lnTo>
                <a:lnTo>
                  <a:pt x="960079" y="80645"/>
                </a:lnTo>
                <a:lnTo>
                  <a:pt x="897948" y="1016"/>
                </a:lnTo>
                <a:close/>
              </a:path>
              <a:path w="1706880" h="216534">
                <a:moveTo>
                  <a:pt x="960079" y="80645"/>
                </a:moveTo>
                <a:lnTo>
                  <a:pt x="884232" y="80645"/>
                </a:lnTo>
                <a:lnTo>
                  <a:pt x="937318" y="148209"/>
                </a:lnTo>
                <a:lnTo>
                  <a:pt x="990785" y="215519"/>
                </a:lnTo>
                <a:lnTo>
                  <a:pt x="1067239" y="215519"/>
                </a:lnTo>
                <a:lnTo>
                  <a:pt x="1066931" y="128778"/>
                </a:lnTo>
                <a:lnTo>
                  <a:pt x="997516" y="128778"/>
                </a:lnTo>
                <a:lnTo>
                  <a:pt x="960079" y="80645"/>
                </a:lnTo>
                <a:close/>
              </a:path>
              <a:path w="1706880" h="216534">
                <a:moveTo>
                  <a:pt x="1066731" y="1016"/>
                </a:moveTo>
                <a:lnTo>
                  <a:pt x="993833" y="1016"/>
                </a:lnTo>
                <a:lnTo>
                  <a:pt x="995611" y="64770"/>
                </a:lnTo>
                <a:lnTo>
                  <a:pt x="997516" y="128778"/>
                </a:lnTo>
                <a:lnTo>
                  <a:pt x="1066931" y="128778"/>
                </a:lnTo>
                <a:lnTo>
                  <a:pt x="1066806" y="64770"/>
                </a:lnTo>
                <a:lnTo>
                  <a:pt x="1066731" y="1016"/>
                </a:lnTo>
                <a:close/>
              </a:path>
              <a:path w="1706880" h="216534">
                <a:moveTo>
                  <a:pt x="1460558" y="1016"/>
                </a:moveTo>
                <a:lnTo>
                  <a:pt x="1385628" y="1016"/>
                </a:lnTo>
                <a:lnTo>
                  <a:pt x="1385628" y="216154"/>
                </a:lnTo>
                <a:lnTo>
                  <a:pt x="1460558" y="216154"/>
                </a:lnTo>
                <a:lnTo>
                  <a:pt x="1460558" y="1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4076700"/>
            <a:ext cx="5543550" cy="0"/>
          </a:xfrm>
          <a:custGeom>
            <a:avLst/>
            <a:gdLst/>
            <a:ahLst/>
            <a:cxnLst/>
            <a:rect l="l" t="t" r="r" b="b"/>
            <a:pathLst>
              <a:path w="5543550">
                <a:moveTo>
                  <a:pt x="0" y="0"/>
                </a:moveTo>
                <a:lnTo>
                  <a:pt x="5543550" y="0"/>
                </a:lnTo>
              </a:path>
            </a:pathLst>
          </a:custGeom>
          <a:ln w="6096">
            <a:solidFill>
              <a:srgbClr val="6CB5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3240" y="1772770"/>
            <a:ext cx="10657480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lang="en-US" sz="4800" b="1" spc="-20" dirty="0">
                <a:solidFill>
                  <a:srgbClr val="6CB5BB"/>
                </a:solidFill>
                <a:ea typeface="+mn-ea"/>
                <a:cs typeface="Arial"/>
              </a:rPr>
              <a:t>AJ9213-U5 SC0000015890</a:t>
            </a:r>
            <a:br>
              <a:rPr lang="en-US" sz="4800" b="1" spc="-20" dirty="0">
                <a:solidFill>
                  <a:srgbClr val="6CB5BB"/>
                </a:solidFill>
                <a:ea typeface="+mn-ea"/>
                <a:cs typeface="Arial"/>
              </a:rPr>
            </a:br>
            <a:r>
              <a:rPr lang="en-US" sz="4800" b="1" spc="-20" dirty="0">
                <a:solidFill>
                  <a:srgbClr val="6CB5BB"/>
                </a:solidFill>
                <a:ea typeface="+mn-ea"/>
                <a:cs typeface="Arial"/>
              </a:rPr>
              <a:t>D</a:t>
            </a:r>
            <a:r>
              <a:rPr lang="en-US" altLang="zh-CN" sz="4800" b="1" spc="-20" dirty="0">
                <a:solidFill>
                  <a:srgbClr val="6CB5BB"/>
                </a:solidFill>
                <a:ea typeface="+mn-ea"/>
                <a:cs typeface="Arial"/>
              </a:rPr>
              <a:t>efective  Analysis  Report </a:t>
            </a:r>
            <a:endParaRPr sz="4800" b="1" spc="-20" dirty="0">
              <a:solidFill>
                <a:srgbClr val="6CB5BB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250" y="4581160"/>
            <a:ext cx="6120850" cy="84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lang="en-US" sz="2400" b="1" spc="-5" dirty="0">
                <a:solidFill>
                  <a:srgbClr val="6CB5BB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lang="en-US" altLang="zh-CN" sz="2400" b="1" spc="-5" dirty="0">
                <a:solidFill>
                  <a:srgbClr val="6CB5BB"/>
                </a:solidFill>
                <a:latin typeface="Arial"/>
                <a:cs typeface="Arial"/>
              </a:rPr>
              <a:t>Jan’4. 2023</a:t>
            </a:r>
            <a:r>
              <a:rPr lang="zh-CN" altLang="en-US" sz="2400" b="1" spc="-5" dirty="0">
                <a:solidFill>
                  <a:srgbClr val="6CB5BB"/>
                </a:solidFill>
                <a:latin typeface="Arial"/>
                <a:cs typeface="Arial"/>
              </a:rPr>
              <a:t>， </a:t>
            </a:r>
            <a:r>
              <a:rPr lang="en-US" altLang="zh-CN" sz="2400" b="1" spc="-5" dirty="0">
                <a:solidFill>
                  <a:srgbClr val="6CB5BB"/>
                </a:solidFill>
                <a:latin typeface="Arial"/>
                <a:cs typeface="Arial"/>
              </a:rPr>
              <a:t>Testing Team</a:t>
            </a:r>
            <a:endParaRPr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1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4811" y="1269207"/>
            <a:ext cx="4775720" cy="4319586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altLang="zh-CN" sz="2000" b="1" spc="5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000" b="1" spc="50" dirty="0"/>
              <a:t>Project: </a:t>
            </a:r>
            <a:r>
              <a:rPr lang="en-US" altLang="zh-CN" sz="2000" spc="50" dirty="0" err="1"/>
              <a:t>Caretream</a:t>
            </a:r>
            <a:r>
              <a:rPr lang="en-US" altLang="zh-CN" sz="2000" spc="50" dirty="0"/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000" b="1" spc="50" dirty="0"/>
              <a:t>Part number:</a:t>
            </a:r>
            <a:r>
              <a:rPr lang="en-US" altLang="zh-CN" sz="2000" spc="50" dirty="0"/>
              <a:t> AJ9213A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000" b="1" spc="50" dirty="0"/>
              <a:t>Defect Component:</a:t>
            </a:r>
            <a:r>
              <a:rPr lang="en-US" altLang="zh-CN" sz="2000" spc="50" dirty="0"/>
              <a:t> U5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000" b="1" spc="50" dirty="0"/>
              <a:t>Part Number:</a:t>
            </a:r>
            <a:r>
              <a:rPr lang="en-US" altLang="zh-CN" sz="2000" b="1" spc="-20" dirty="0"/>
              <a:t> </a:t>
            </a:r>
            <a:r>
              <a:rPr lang="en-US" altLang="zh-CN" sz="2000" spc="50" dirty="0"/>
              <a:t>SC0000015890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000" b="1" spc="50" dirty="0"/>
              <a:t>MPN:</a:t>
            </a:r>
            <a:r>
              <a:rPr lang="en-US" altLang="zh-CN" sz="2000" b="1" dirty="0">
                <a:effectLst/>
              </a:rPr>
              <a:t> </a:t>
            </a:r>
            <a:r>
              <a:rPr lang="en-US" altLang="zh-CN" sz="2000" spc="50" dirty="0"/>
              <a:t>LMZ14202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000" b="1" spc="50" dirty="0"/>
              <a:t>Failure order:</a:t>
            </a:r>
            <a:r>
              <a:rPr lang="en-US" altLang="zh-CN" sz="2000" spc="50" dirty="0"/>
              <a:t>3143961-X-X; 3236096-X-X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000" b="1" spc="50" dirty="0"/>
              <a:t>Failure Qty: 20pcs</a:t>
            </a:r>
            <a:endParaRPr lang="en-US" altLang="zh-CN" sz="2000" spc="5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000" b="1" spc="50" dirty="0"/>
              <a:t>Fail rate:</a:t>
            </a:r>
            <a:r>
              <a:rPr lang="en-US" altLang="zh-CN" sz="2000" spc="50" dirty="0"/>
              <a:t> 50%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000" b="1" spc="50" dirty="0"/>
              <a:t>Failure Description:</a:t>
            </a:r>
            <a:r>
              <a:rPr lang="en-US" altLang="zh-CN" sz="2000" spc="50" dirty="0"/>
              <a:t>5Vdc Missing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664174-E9DE-0CF9-9CA0-64EE5807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102" y="1052670"/>
            <a:ext cx="2295970" cy="510215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561138"/>
            <a:ext cx="7200404" cy="144462"/>
          </a:xfrm>
        </p:spPr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Scanfil Oyj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425" y="6561138"/>
            <a:ext cx="359991" cy="144462"/>
          </a:xfrm>
        </p:spPr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8A26C3DF-2BF7-4AED-B237-A1AA3A48C29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C3FBEC9-80E9-829C-2B6B-93EED6C13DE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46966" y="423102"/>
            <a:ext cx="10441245" cy="719866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en-US" altLang="zh-CN" sz="2400" dirty="0">
                <a:solidFill>
                  <a:schemeClr val="tx1"/>
                </a:solidFill>
              </a:rPr>
              <a:t>ackground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4294967295"/>
          </p:nvPr>
        </p:nvSpPr>
        <p:spPr>
          <a:xfrm>
            <a:off x="838200" y="6561138"/>
            <a:ext cx="1801813" cy="144461"/>
          </a:xfrm>
        </p:spPr>
        <p:txBody>
          <a:bodyPr/>
          <a:lstStyle/>
          <a:p>
            <a:pPr>
              <a:spcAft>
                <a:spcPts val="600"/>
              </a:spcAft>
            </a:pPr>
            <a:fld id="{0F3C789D-9F0E-4AE1-B950-A62AEEE0F1FC}" type="datetime3">
              <a:rPr lang="en-US" smtClean="0"/>
              <a:pPr>
                <a:spcAft>
                  <a:spcPts val="600"/>
                </a:spcAft>
              </a:pPr>
              <a:t>3 March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005370F-CCCF-9D1A-09FA-2A16CB705F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6549" y="1773238"/>
            <a:ext cx="2897864" cy="431958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74C178-29AD-E686-F2C6-276F91A64C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2030" y="1759524"/>
            <a:ext cx="5472559" cy="1723856"/>
          </a:xfr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69912-E123-F48E-BDD6-20D79717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561138"/>
            <a:ext cx="7200404" cy="1444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Scanfil Oyj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62FEE-972D-ABB7-E21E-F3F8287E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561138"/>
            <a:ext cx="359991" cy="1444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26C3DF-2BF7-4AED-B237-A1AA3A48C29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1827993-E06B-4CB1-E797-14BB50B0E1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5" y="404814"/>
            <a:ext cx="11233150" cy="503836"/>
          </a:xfrm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FCT fail</a:t>
            </a:r>
            <a:r>
              <a:rPr lang="zh-CN" altLang="en-US" sz="2400" dirty="0">
                <a:solidFill>
                  <a:schemeClr val="tx1"/>
                </a:solidFill>
              </a:rPr>
              <a:t>：</a:t>
            </a:r>
            <a:r>
              <a:rPr lang="en-US" altLang="zh-CN" sz="2000" dirty="0">
                <a:solidFill>
                  <a:schemeClr val="tx1"/>
                </a:solidFill>
              </a:rPr>
              <a:t>5vdc Missing</a:t>
            </a:r>
            <a:r>
              <a:rPr lang="zh-CN" altLang="en-US" sz="2000" dirty="0">
                <a:solidFill>
                  <a:schemeClr val="tx1"/>
                </a:solidFill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</a:rPr>
              <a:t>D13 of the </a:t>
            </a:r>
            <a:r>
              <a:rPr lang="en-US" altLang="zh-CN" sz="2000" dirty="0" err="1">
                <a:solidFill>
                  <a:schemeClr val="tx1"/>
                </a:solidFill>
              </a:rPr>
              <a:t>dut</a:t>
            </a:r>
            <a:r>
              <a:rPr lang="en-US" altLang="zh-CN" sz="2000" dirty="0">
                <a:solidFill>
                  <a:schemeClr val="tx1"/>
                </a:solidFill>
              </a:rPr>
              <a:t> is off.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6519F7B-7772-880E-B582-758536BC2A7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561138"/>
            <a:ext cx="1801813" cy="144461"/>
          </a:xfrm>
        </p:spPr>
        <p:txBody>
          <a:bodyPr/>
          <a:lstStyle/>
          <a:p>
            <a:pPr>
              <a:spcAft>
                <a:spcPts val="600"/>
              </a:spcAft>
            </a:pPr>
            <a:fld id="{0F3C789D-9F0E-4AE1-B950-A62AEEE0F1FC}" type="datetime3">
              <a:rPr lang="en-US" smtClean="0"/>
              <a:pPr>
                <a:spcAft>
                  <a:spcPts val="600"/>
                </a:spcAft>
              </a:pPr>
              <a:t>3 March 2023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0116A-9B9D-1D2F-7B01-263A7C2EC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861" y="3789050"/>
            <a:ext cx="3822896" cy="19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DF26-73B7-12C5-36FC-A67F28D5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err="1">
                <a:solidFill>
                  <a:schemeClr val="tx1"/>
                </a:solidFill>
              </a:rPr>
              <a:t>Anysis</a:t>
            </a:r>
            <a:r>
              <a:rPr lang="en-US" altLang="zh-CN" sz="2400" dirty="0">
                <a:solidFill>
                  <a:schemeClr val="tx1"/>
                </a:solidFill>
              </a:rPr>
              <a:t>:</a:t>
            </a:r>
            <a:r>
              <a:rPr lang="en-US" altLang="zh-CN" sz="1200" dirty="0"/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Visually and X-ray inspect welds 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DB79BC-C003-85E2-5DCF-E147FA685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6050" y="1700760"/>
            <a:ext cx="4586846" cy="431958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8BAD-E5C2-42C0-9E41-7EDEE4DDDDCE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D82FE-51F4-AF8F-F053-492EF65DC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00" y="1643807"/>
            <a:ext cx="4104570" cy="437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CN" sz="2400" dirty="0"/>
            </a:br>
            <a:br>
              <a:rPr lang="en-US" altLang="zh-CN" sz="2400" dirty="0"/>
            </a:br>
            <a:br>
              <a:rPr lang="en-US" altLang="zh-CN" sz="2400" dirty="0"/>
            </a:br>
            <a:br>
              <a:rPr lang="en-US" altLang="zh-CN" sz="2400" dirty="0"/>
            </a:br>
            <a:endParaRPr lang="zh-CN" alt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8BAD-E5C2-42C0-9E41-7EDEE4DDDDCE}" type="slidenum">
              <a:rPr lang="fi-FI" smtClean="0"/>
              <a:pPr/>
              <a:t>5</a:t>
            </a:fld>
            <a:endParaRPr lang="fi-FI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3ADEFF9-7697-7AF1-8993-71F92A85C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9871"/>
              </p:ext>
            </p:extLst>
          </p:nvPr>
        </p:nvGraphicFramePr>
        <p:xfrm>
          <a:off x="479425" y="1359052"/>
          <a:ext cx="712878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433">
                  <a:extLst>
                    <a:ext uri="{9D8B030D-6E8A-4147-A177-3AD203B41FA5}">
                      <a16:colId xmlns:a16="http://schemas.microsoft.com/office/drawing/2014/main" val="11618171"/>
                    </a:ext>
                  </a:extLst>
                </a:gridCol>
                <a:gridCol w="1081297">
                  <a:extLst>
                    <a:ext uri="{9D8B030D-6E8A-4147-A177-3AD203B41FA5}">
                      <a16:colId xmlns:a16="http://schemas.microsoft.com/office/drawing/2014/main" val="1832399364"/>
                    </a:ext>
                  </a:extLst>
                </a:gridCol>
                <a:gridCol w="1302835">
                  <a:extLst>
                    <a:ext uri="{9D8B030D-6E8A-4147-A177-3AD203B41FA5}">
                      <a16:colId xmlns:a16="http://schemas.microsoft.com/office/drawing/2014/main" val="1439564336"/>
                    </a:ext>
                  </a:extLst>
                </a:gridCol>
                <a:gridCol w="1322895">
                  <a:extLst>
                    <a:ext uri="{9D8B030D-6E8A-4147-A177-3AD203B41FA5}">
                      <a16:colId xmlns:a16="http://schemas.microsoft.com/office/drawing/2014/main" val="2985275882"/>
                    </a:ext>
                  </a:extLst>
                </a:gridCol>
                <a:gridCol w="1322895">
                  <a:extLst>
                    <a:ext uri="{9D8B030D-6E8A-4147-A177-3AD203B41FA5}">
                      <a16:colId xmlns:a16="http://schemas.microsoft.com/office/drawing/2014/main" val="4029178485"/>
                    </a:ext>
                  </a:extLst>
                </a:gridCol>
                <a:gridCol w="1249430">
                  <a:extLst>
                    <a:ext uri="{9D8B030D-6E8A-4147-A177-3AD203B41FA5}">
                      <a16:colId xmlns:a16="http://schemas.microsoft.com/office/drawing/2014/main" val="4286074573"/>
                    </a:ext>
                  </a:extLst>
                </a:gridCol>
              </a:tblGrid>
              <a:tr h="615369">
                <a:tc>
                  <a:txBody>
                    <a:bodyPr/>
                    <a:lstStyle/>
                    <a:p>
                      <a:r>
                        <a:rPr lang="en-US" altLang="zh-CN" dirty="0"/>
                        <a:t>U5 Pin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New U5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Bad U5(1)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Bad U5(2)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Bad U5(3)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Bad U5(4)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535025"/>
                  </a:ext>
                </a:extLst>
              </a:tr>
              <a:tr h="615369">
                <a:tc>
                  <a:txBody>
                    <a:bodyPr/>
                    <a:lstStyle/>
                    <a:p>
                      <a:r>
                        <a:rPr lang="en-US" altLang="zh-CN" dirty="0"/>
                        <a:t>1 </a:t>
                      </a:r>
                    </a:p>
                    <a:p>
                      <a:r>
                        <a:rPr lang="en-US" altLang="zh-CN" dirty="0"/>
                        <a:t>VIN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 MΩ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1.1 MΩ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1.1MΩ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 MΩ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1.1 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441102"/>
                  </a:ext>
                </a:extLst>
              </a:tr>
              <a:tr h="615369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</a:p>
                    <a:p>
                      <a:r>
                        <a:rPr lang="en-US" altLang="zh-CN" dirty="0"/>
                        <a:t>Ron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 MΩ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 MΩ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 MΩ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13.1MΩ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13.3 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204046"/>
                  </a:ext>
                </a:extLst>
              </a:tr>
              <a:tr h="615369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</a:p>
                    <a:p>
                      <a:r>
                        <a:rPr lang="en-US" altLang="zh-CN" dirty="0"/>
                        <a:t>EN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 MΩ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 MΩ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8.5 KΩ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 Ω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13.65 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469093"/>
                  </a:ext>
                </a:extLst>
              </a:tr>
              <a:tr h="615369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</a:p>
                    <a:p>
                      <a:r>
                        <a:rPr lang="en-US" altLang="zh-CN" dirty="0"/>
                        <a:t>GND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867434"/>
                  </a:ext>
                </a:extLst>
              </a:tr>
              <a:tr h="615369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</a:p>
                    <a:p>
                      <a:r>
                        <a:rPr lang="en-US" altLang="zh-CN" dirty="0"/>
                        <a:t>SS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 MΩ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2.8 KΩ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8.5 KΩ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7.2 Ω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2.8Ω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07593"/>
                  </a:ext>
                </a:extLst>
              </a:tr>
              <a:tr h="615369"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</a:p>
                    <a:p>
                      <a:r>
                        <a:rPr lang="en-US" altLang="zh-CN" dirty="0"/>
                        <a:t>FB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 MΩ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2.8 KΩ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15.4 MΩ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399 KΩ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390KΩ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398748"/>
                  </a:ext>
                </a:extLst>
              </a:tr>
              <a:tr h="615369"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</a:p>
                    <a:p>
                      <a:r>
                        <a:rPr lang="en-US" altLang="zh-CN" dirty="0"/>
                        <a:t>VOT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 MΩ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5.57 MΩ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5.64m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1.3Ω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00430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2925DD4-CE0F-28EA-4A59-B60728234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234" y="1237470"/>
            <a:ext cx="3600502" cy="18002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706D2D-EF73-B924-4B8B-802012AA47F1}"/>
              </a:ext>
            </a:extLst>
          </p:cNvPr>
          <p:cNvSpPr txBox="1">
            <a:spLocks/>
          </p:cNvSpPr>
          <p:nvPr/>
        </p:nvSpPr>
        <p:spPr>
          <a:xfrm>
            <a:off x="451165" y="404813"/>
            <a:ext cx="11233150" cy="6608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spc="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err="1">
                <a:solidFill>
                  <a:schemeClr val="tx1"/>
                </a:solidFill>
              </a:rPr>
              <a:t>Anysis</a:t>
            </a:r>
            <a:r>
              <a:rPr lang="zh-CN" altLang="en-US" sz="2400" dirty="0">
                <a:solidFill>
                  <a:schemeClr val="tx1"/>
                </a:solidFill>
              </a:rPr>
              <a:t>：</a:t>
            </a:r>
            <a:r>
              <a:rPr lang="en-US" altLang="zh-CN" sz="2000" dirty="0">
                <a:solidFill>
                  <a:schemeClr val="tx1"/>
                </a:solidFill>
              </a:rPr>
              <a:t>PCBA can pass FCT after replaced U5.but replaced pass rate less than 40% .</a:t>
            </a:r>
            <a:r>
              <a:rPr lang="en-US" altLang="zh-CN" sz="1100" dirty="0"/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The difference can be found by comparing the ground impedance of the bad U5 pin with the new material with a multimeter by multimeter,</a:t>
            </a:r>
            <a:r>
              <a:rPr lang="en-US" altLang="zh-CN" sz="1100" dirty="0"/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The following table is the comparison of four bad U5: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41C0-EC69-549E-B915-B82DC918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04814"/>
            <a:ext cx="11233150" cy="1511976"/>
          </a:xfrm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conclusion</a:t>
            </a:r>
            <a:r>
              <a:rPr lang="zh-CN" altLang="en-US" sz="2400" dirty="0">
                <a:solidFill>
                  <a:schemeClr val="tx1"/>
                </a:solidFill>
              </a:rPr>
              <a:t>：</a:t>
            </a:r>
            <a:r>
              <a:rPr lang="en-US" altLang="zh-CN" sz="1100" dirty="0"/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the U5 bad enough that the PCBA has no 5vDC output.</a:t>
            </a: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en-US" altLang="zh-CN" sz="2000" dirty="0">
                <a:solidFill>
                  <a:schemeClr val="tx1"/>
                </a:solidFill>
              </a:rPr>
              <a:t>The supplier is required to investigate the root cause of the failure</a:t>
            </a:r>
            <a:r>
              <a:rPr lang="zh-CN" altLang="en-US" sz="2000" dirty="0">
                <a:solidFill>
                  <a:schemeClr val="tx1"/>
                </a:solidFill>
              </a:rPr>
              <a:t>？</a:t>
            </a:r>
            <a:br>
              <a:rPr lang="en-US" altLang="zh-CN" dirty="0"/>
            </a:b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8BAD-E5C2-42C0-9E41-7EDEE4DDDDC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16100" y="1772770"/>
            <a:ext cx="4968280" cy="18722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spc="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2450" y="260560"/>
            <a:ext cx="11233150" cy="79216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spc="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485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8BAD-E5C2-42C0-9E41-7EDEE4DDDDCE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03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784208"/>
      </p:ext>
    </p:extLst>
  </p:cSld>
  <p:clrMapOvr>
    <a:masterClrMapping/>
  </p:clrMapOvr>
</p:sld>
</file>

<file path=ppt/theme/theme1.xml><?xml version="1.0" encoding="utf-8"?>
<a:theme xmlns:a="http://schemas.openxmlformats.org/drawingml/2006/main" name="SCANFIL">
  <a:themeElements>
    <a:clrScheme name="SCANFIL">
      <a:dk1>
        <a:srgbClr val="313131"/>
      </a:dk1>
      <a:lt1>
        <a:sysClr val="window" lastClr="FFFFFF"/>
      </a:lt1>
      <a:dk2>
        <a:srgbClr val="1A4D88"/>
      </a:dk2>
      <a:lt2>
        <a:srgbClr val="EFEFEF"/>
      </a:lt2>
      <a:accent1>
        <a:srgbClr val="1F5DA5"/>
      </a:accent1>
      <a:accent2>
        <a:srgbClr val="DA8D00"/>
      </a:accent2>
      <a:accent3>
        <a:srgbClr val="949DA4"/>
      </a:accent3>
      <a:accent4>
        <a:srgbClr val="009FE3"/>
      </a:accent4>
      <a:accent5>
        <a:srgbClr val="9BCFF3"/>
      </a:accent5>
      <a:accent6>
        <a:srgbClr val="8FC93A"/>
      </a:accent6>
      <a:hlink>
        <a:srgbClr val="1F5DA5"/>
      </a:hlink>
      <a:folHlink>
        <a:srgbClr val="1F5DA5"/>
      </a:folHlink>
    </a:clrScheme>
    <a:fontScheme name="SCANFIL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D4A96AB-D36C-4D20-A2D5-AC42FB156735}" vid="{8CD27A8F-A8BB-4297-95C4-C0C348C01FAF}"/>
    </a:ext>
  </a:extLst>
</a:theme>
</file>

<file path=ppt/theme/theme2.xml><?xml version="1.0" encoding="utf-8"?>
<a:theme xmlns:a="http://schemas.openxmlformats.org/drawingml/2006/main" name="1_SCANFIL">
  <a:themeElements>
    <a:clrScheme name="SCANFIL">
      <a:dk1>
        <a:srgbClr val="313131"/>
      </a:dk1>
      <a:lt1>
        <a:sysClr val="window" lastClr="FFFFFF"/>
      </a:lt1>
      <a:dk2>
        <a:srgbClr val="1A4D88"/>
      </a:dk2>
      <a:lt2>
        <a:srgbClr val="EFEFEF"/>
      </a:lt2>
      <a:accent1>
        <a:srgbClr val="1F5DA5"/>
      </a:accent1>
      <a:accent2>
        <a:srgbClr val="DA8D00"/>
      </a:accent2>
      <a:accent3>
        <a:srgbClr val="949DA4"/>
      </a:accent3>
      <a:accent4>
        <a:srgbClr val="009FE3"/>
      </a:accent4>
      <a:accent5>
        <a:srgbClr val="9BCFF3"/>
      </a:accent5>
      <a:accent6>
        <a:srgbClr val="8FC93A"/>
      </a:accent6>
      <a:hlink>
        <a:srgbClr val="1F5DA5"/>
      </a:hlink>
      <a:folHlink>
        <a:srgbClr val="1F5DA5"/>
      </a:folHlink>
    </a:clrScheme>
    <a:fontScheme name="SCANFIL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D4A96AB-D36C-4D20-A2D5-AC42FB156735}" vid="{8CD27A8F-A8BB-4297-95C4-C0C348C01FA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CC95DD5F46F40B5962916DE2CF76B" ma:contentTypeVersion="0" ma:contentTypeDescription="Create a new document." ma:contentTypeScope="" ma:versionID="cc256ff7ca0784030216d20aa42cfb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1200EC-D6BB-4B14-B59D-9A20BC196C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19532E-4423-4BFE-BA85-BB0039DD601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42BA18-089E-4634-9789-10FD36F20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13939</TotalTime>
  <Words>257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SCANFIL</vt:lpstr>
      <vt:lpstr>1_SCANFIL</vt:lpstr>
      <vt:lpstr>AJ9213-U5 SC0000015890 Defective  Analysis  Report </vt:lpstr>
      <vt:lpstr>PowerPoint Presentation</vt:lpstr>
      <vt:lpstr>PowerPoint Presentation</vt:lpstr>
      <vt:lpstr>Anysis: Visually and X-ray inspect welds </vt:lpstr>
      <vt:lpstr>    </vt:lpstr>
      <vt:lpstr>conclusion： the U5 bad enough that the PCBA has no 5vDC output. The supplier is required to investigate the root cause of the failure？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 kontio;Minna Oksanen</dc:creator>
  <cp:lastModifiedBy>Donna Cao</cp:lastModifiedBy>
  <cp:revision>544</cp:revision>
  <cp:lastPrinted>2018-10-10T08:41:02Z</cp:lastPrinted>
  <dcterms:created xsi:type="dcterms:W3CDTF">2018-09-05T05:28:24Z</dcterms:created>
  <dcterms:modified xsi:type="dcterms:W3CDTF">2023-03-03T08:55:20Z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0x010100294CC95DD5F46F40B5962916DE2CF76B</vt:lpwstr>
  </property>
</Properties>
</file>