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2" r:id="rId2"/>
    <p:sldId id="4539" r:id="rId3"/>
    <p:sldId id="4541" r:id="rId4"/>
    <p:sldId id="4540" r:id="rId5"/>
    <p:sldId id="4543" r:id="rId6"/>
    <p:sldId id="4767" r:id="rId7"/>
    <p:sldId id="4542" r:id="rId8"/>
    <p:sldId id="4544" r:id="rId9"/>
    <p:sldId id="4545" r:id="rId10"/>
    <p:sldId id="4546" r:id="rId11"/>
    <p:sldId id="4548" r:id="rId12"/>
    <p:sldId id="4549" r:id="rId13"/>
    <p:sldId id="4574" r:id="rId14"/>
    <p:sldId id="4550" r:id="rId15"/>
    <p:sldId id="4551" r:id="rId16"/>
    <p:sldId id="4552" r:id="rId17"/>
    <p:sldId id="4554" r:id="rId18"/>
    <p:sldId id="4553" r:id="rId19"/>
    <p:sldId id="4556" r:id="rId20"/>
    <p:sldId id="4557" r:id="rId21"/>
    <p:sldId id="4558" r:id="rId22"/>
    <p:sldId id="4559" r:id="rId23"/>
    <p:sldId id="4560" r:id="rId24"/>
    <p:sldId id="4555" r:id="rId25"/>
    <p:sldId id="4561" r:id="rId26"/>
    <p:sldId id="4562" r:id="rId27"/>
    <p:sldId id="4563" r:id="rId28"/>
    <p:sldId id="4564" r:id="rId29"/>
    <p:sldId id="4565" r:id="rId30"/>
    <p:sldId id="4566" r:id="rId31"/>
    <p:sldId id="4567" r:id="rId32"/>
    <p:sldId id="4568" r:id="rId33"/>
    <p:sldId id="4569" r:id="rId34"/>
    <p:sldId id="4571" r:id="rId35"/>
    <p:sldId id="4572" r:id="rId36"/>
    <p:sldId id="4573" r:id="rId3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53" autoAdjust="0"/>
  </p:normalViewPr>
  <p:slideViewPr>
    <p:cSldViewPr snapToGrid="0">
      <p:cViewPr varScale="1">
        <p:scale>
          <a:sx n="133" d="100"/>
          <a:sy n="133" d="100"/>
        </p:scale>
        <p:origin x="1020" y="114"/>
      </p:cViewPr>
      <p:guideLst>
        <p:guide orient="horz" pos="1620"/>
        <p:guide pos="2878"/>
      </p:guideLst>
    </p:cSldViewPr>
  </p:slideViewPr>
  <p:outlineViewPr>
    <p:cViewPr>
      <p:scale>
        <a:sx n="33" d="100"/>
        <a:sy n="33" d="100"/>
      </p:scale>
      <p:origin x="0" y="-1277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E1870-1E19-4234-A514-99263F292B2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8D56DC-B8EE-4E28-B796-B60D59A5F5BA}">
      <dgm:prSet phldrT="[Text]"/>
      <dgm:spPr>
        <a:noFill/>
      </dgm:spPr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TI.com</a:t>
          </a:r>
          <a:r>
            <a:rPr lang="en-US" b="1" dirty="0">
              <a:solidFill>
                <a:schemeClr val="bg1"/>
              </a:solidFill>
            </a:rPr>
            <a:t>/</a:t>
          </a:r>
          <a:r>
            <a:rPr lang="en-US" b="1" dirty="0" err="1">
              <a:solidFill>
                <a:schemeClr val="bg1"/>
              </a:solidFill>
            </a:rPr>
            <a:t>api</a:t>
          </a:r>
          <a:r>
            <a:rPr lang="en-US" b="1" dirty="0">
              <a:solidFill>
                <a:schemeClr val="bg1"/>
              </a:solidFill>
            </a:rPr>
            <a:t>*</a:t>
          </a:r>
        </a:p>
      </dgm:t>
    </dgm:pt>
    <dgm:pt modelId="{DC3839B6-4BB8-4D80-A215-6DD5E8C2DB6D}" type="parTrans" cxnId="{794B0907-0057-41A0-AC5D-F8DEA991AD21}">
      <dgm:prSet/>
      <dgm:spPr/>
      <dgm:t>
        <a:bodyPr/>
        <a:lstStyle/>
        <a:p>
          <a:endParaRPr lang="en-US"/>
        </a:p>
      </dgm:t>
    </dgm:pt>
    <dgm:pt modelId="{3ADFC71A-B664-4BBB-BCB3-8CE8A5E584F1}" type="sibTrans" cxnId="{794B0907-0057-41A0-AC5D-F8DEA991AD21}">
      <dgm:prSet/>
      <dgm:spPr/>
      <dgm:t>
        <a:bodyPr/>
        <a:lstStyle/>
        <a:p>
          <a:endParaRPr lang="en-US"/>
        </a:p>
      </dgm:t>
    </dgm:pt>
    <dgm:pt modelId="{A2277125-0324-48F8-B969-1976D13647D2}">
      <dgm:prSet phldrT="[Text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altLang="zh-CN" b="1" dirty="0" err="1">
              <a:solidFill>
                <a:schemeClr val="bg1"/>
              </a:solidFill>
            </a:rPr>
            <a:t>myTI</a:t>
          </a:r>
          <a:r>
            <a:rPr lang="en-US" altLang="zh-CN" b="1" dirty="0">
              <a:solidFill>
                <a:schemeClr val="bg1"/>
              </a:solidFill>
            </a:rPr>
            <a:t> </a:t>
          </a:r>
          <a:r>
            <a:rPr lang="zh-CN" altLang="en-US" b="1" dirty="0">
              <a:solidFill>
                <a:schemeClr val="bg1"/>
              </a:solidFill>
            </a:rPr>
            <a:t>企业账户</a:t>
          </a:r>
          <a:endParaRPr lang="en-US" b="1" dirty="0">
            <a:solidFill>
              <a:schemeClr val="bg1"/>
            </a:solidFill>
          </a:endParaRPr>
        </a:p>
      </dgm:t>
    </dgm:pt>
    <dgm:pt modelId="{AB490E70-2B01-40A3-A068-09D3C1F2C2BD}" type="sibTrans" cxnId="{DB142335-2097-465B-8F13-5964F3BF41CB}">
      <dgm:prSet/>
      <dgm:spPr/>
      <dgm:t>
        <a:bodyPr/>
        <a:lstStyle/>
        <a:p>
          <a:endParaRPr lang="en-US"/>
        </a:p>
      </dgm:t>
    </dgm:pt>
    <dgm:pt modelId="{374B5C7E-0FF4-4618-954F-97703BD37A6D}" type="parTrans" cxnId="{DB142335-2097-465B-8F13-5964F3BF41CB}">
      <dgm:prSet/>
      <dgm:spPr/>
      <dgm:t>
        <a:bodyPr/>
        <a:lstStyle/>
        <a:p>
          <a:endParaRPr lang="en-US"/>
        </a:p>
      </dgm:t>
    </dgm:pt>
    <dgm:pt modelId="{415D7F0B-807E-4AE0-92B6-6D2BE365B40C}">
      <dgm:prSet phldrT="[Text]"/>
      <dgm:spPr>
        <a:noFill/>
        <a:ln>
          <a:solidFill>
            <a:srgbClr val="3F3F3F"/>
          </a:solidFill>
        </a:ln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申请 </a:t>
          </a:r>
          <a:r>
            <a:rPr lang="en-US" altLang="zh-CN" b="1" dirty="0">
              <a:solidFill>
                <a:schemeClr val="bg1"/>
              </a:solidFill>
            </a:rPr>
            <a:t>API </a:t>
          </a:r>
          <a:r>
            <a:rPr lang="zh-CN" altLang="en-US" b="1" dirty="0">
              <a:solidFill>
                <a:schemeClr val="bg1"/>
              </a:solidFill>
            </a:rPr>
            <a:t>密钥</a:t>
          </a:r>
          <a:endParaRPr lang="en-US" b="1" dirty="0">
            <a:solidFill>
              <a:schemeClr val="bg1"/>
            </a:solidFill>
          </a:endParaRPr>
        </a:p>
      </dgm:t>
    </dgm:pt>
    <dgm:pt modelId="{D8CE6B3C-6190-4391-9E79-7420F7C3876D}" type="sibTrans" cxnId="{3055C883-75B9-4799-815B-578EEEFC6138}">
      <dgm:prSet/>
      <dgm:spPr/>
      <dgm:t>
        <a:bodyPr/>
        <a:lstStyle/>
        <a:p>
          <a:endParaRPr lang="en-US"/>
        </a:p>
      </dgm:t>
    </dgm:pt>
    <dgm:pt modelId="{6CD641DA-25B9-45A4-A96B-B58F00C017F0}" type="parTrans" cxnId="{3055C883-75B9-4799-815B-578EEEFC6138}">
      <dgm:prSet/>
      <dgm:spPr/>
      <dgm:t>
        <a:bodyPr/>
        <a:lstStyle/>
        <a:p>
          <a:endParaRPr lang="en-US"/>
        </a:p>
      </dgm:t>
    </dgm:pt>
    <dgm:pt modelId="{3325E169-E170-4BDD-B1D3-47523ECD6D87}">
      <dgm:prSet phldrT="[Text]"/>
      <dgm:spPr>
        <a:noFill/>
        <a:ln>
          <a:solidFill>
            <a:srgbClr val="6ABCD1"/>
          </a:solidFill>
        </a:ln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系统设置</a:t>
          </a:r>
          <a:endParaRPr lang="en-US" b="1" dirty="0">
            <a:solidFill>
              <a:schemeClr val="bg1"/>
            </a:solidFill>
          </a:endParaRPr>
        </a:p>
      </dgm:t>
    </dgm:pt>
    <dgm:pt modelId="{F4088DD4-9901-4ECB-A39E-3FE1C4F37097}" type="sibTrans" cxnId="{5E022C94-B064-4E3E-BA31-EC646E03AA19}">
      <dgm:prSet/>
      <dgm:spPr/>
      <dgm:t>
        <a:bodyPr/>
        <a:lstStyle/>
        <a:p>
          <a:endParaRPr lang="en-US"/>
        </a:p>
      </dgm:t>
    </dgm:pt>
    <dgm:pt modelId="{5E9D3DEE-5D2E-4F81-B1F9-42E58626864E}" type="parTrans" cxnId="{5E022C94-B064-4E3E-BA31-EC646E03AA19}">
      <dgm:prSet/>
      <dgm:spPr/>
      <dgm:t>
        <a:bodyPr/>
        <a:lstStyle/>
        <a:p>
          <a:endParaRPr lang="en-US"/>
        </a:p>
      </dgm:t>
    </dgm:pt>
    <dgm:pt modelId="{B37E6CF8-1DBB-4262-853D-1E76DCB048DC}">
      <dgm:prSet phldrT="[Text]"/>
      <dgm:spPr>
        <a:noFill/>
        <a:ln>
          <a:solidFill>
            <a:srgbClr val="347686"/>
          </a:solidFill>
        </a:ln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结账设置</a:t>
          </a:r>
          <a:endParaRPr lang="en-US" b="1" dirty="0">
            <a:solidFill>
              <a:schemeClr val="bg1"/>
            </a:solidFill>
          </a:endParaRPr>
        </a:p>
      </dgm:t>
    </dgm:pt>
    <dgm:pt modelId="{D0219E05-3576-4ED8-84C2-2EC784ED784F}" type="parTrans" cxnId="{410F59D8-A0D3-401A-A72C-78C73A181CA4}">
      <dgm:prSet/>
      <dgm:spPr/>
      <dgm:t>
        <a:bodyPr/>
        <a:lstStyle/>
        <a:p>
          <a:endParaRPr lang="en-US"/>
        </a:p>
      </dgm:t>
    </dgm:pt>
    <dgm:pt modelId="{9845B99D-C014-4379-87CF-B67FF0BA74A0}" type="sibTrans" cxnId="{410F59D8-A0D3-401A-A72C-78C73A181CA4}">
      <dgm:prSet/>
      <dgm:spPr/>
      <dgm:t>
        <a:bodyPr/>
        <a:lstStyle/>
        <a:p>
          <a:endParaRPr lang="en-US"/>
        </a:p>
      </dgm:t>
    </dgm:pt>
    <dgm:pt modelId="{8BD0D1FD-E084-4A1D-AF87-2CFB9FB945EB}">
      <dgm:prSet phldrT="[Text]"/>
      <dgm:spPr>
        <a:noFill/>
        <a:ln>
          <a:solidFill>
            <a:srgbClr val="DE0000"/>
          </a:solidFill>
        </a:ln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测试</a:t>
          </a:r>
          <a:endParaRPr lang="en-US" b="1" dirty="0">
            <a:solidFill>
              <a:schemeClr val="bg1"/>
            </a:solidFill>
          </a:endParaRPr>
        </a:p>
      </dgm:t>
    </dgm:pt>
    <dgm:pt modelId="{D198FCB9-C483-49F0-BDB8-D9144CB64019}" type="parTrans" cxnId="{F5EFC056-EAA3-40FC-91C2-1A6A38EA955D}">
      <dgm:prSet/>
      <dgm:spPr/>
      <dgm:t>
        <a:bodyPr/>
        <a:lstStyle/>
        <a:p>
          <a:endParaRPr lang="en-US"/>
        </a:p>
      </dgm:t>
    </dgm:pt>
    <dgm:pt modelId="{07BCE3F0-B97B-4FCC-BD08-F0AFA56723D1}" type="sibTrans" cxnId="{F5EFC056-EAA3-40FC-91C2-1A6A38EA955D}">
      <dgm:prSet/>
      <dgm:spPr/>
      <dgm:t>
        <a:bodyPr/>
        <a:lstStyle/>
        <a:p>
          <a:endParaRPr lang="en-US"/>
        </a:p>
      </dgm:t>
    </dgm:pt>
    <dgm:pt modelId="{11A5E604-7BFD-4E18-99C1-D669BD611CCA}">
      <dgm:prSet phldrT="[Text]"/>
      <dgm:spPr>
        <a:solidFill>
          <a:srgbClr val="FFFFFF">
            <a:lumMod val="65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上线</a:t>
          </a:r>
          <a:endParaRPr lang="en-US" b="1" dirty="0">
            <a:solidFill>
              <a:schemeClr val="bg1"/>
            </a:solidFill>
          </a:endParaRPr>
        </a:p>
      </dgm:t>
    </dgm:pt>
    <dgm:pt modelId="{38A57067-0C2F-4863-BC9E-CFF12FB54B19}" type="parTrans" cxnId="{7E53CE45-8D95-4787-BC5C-7DFEAA6EB12F}">
      <dgm:prSet/>
      <dgm:spPr/>
      <dgm:t>
        <a:bodyPr/>
        <a:lstStyle/>
        <a:p>
          <a:endParaRPr lang="en-US"/>
        </a:p>
      </dgm:t>
    </dgm:pt>
    <dgm:pt modelId="{D464F55B-72C6-4CC7-8B98-3FFB7A52D57E}" type="sibTrans" cxnId="{7E53CE45-8D95-4787-BC5C-7DFEAA6EB12F}">
      <dgm:prSet/>
      <dgm:spPr/>
      <dgm:t>
        <a:bodyPr/>
        <a:lstStyle/>
        <a:p>
          <a:endParaRPr lang="en-US"/>
        </a:p>
      </dgm:t>
    </dgm:pt>
    <dgm:pt modelId="{6C691163-0468-4563-BFB8-06973B89A94C}" type="pres">
      <dgm:prSet presAssocID="{746E1870-1E19-4234-A514-99263F292B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EA18E0A-AD27-4401-8DFB-7A4624477F0E}" type="pres">
      <dgm:prSet presAssocID="{11A5E604-7BFD-4E18-99C1-D669BD611CCA}" presName="Accent7" presStyleCnt="0"/>
      <dgm:spPr/>
    </dgm:pt>
    <dgm:pt modelId="{40141E16-DB35-4847-A60F-B85A54950327}" type="pres">
      <dgm:prSet presAssocID="{11A5E604-7BFD-4E18-99C1-D669BD611CCA}" presName="Accent" presStyleLbl="node1" presStyleIdx="0" presStyleCnt="7"/>
      <dgm:spPr>
        <a:solidFill>
          <a:schemeClr val="bg1">
            <a:lumMod val="65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A2369A45-7266-48DB-9134-6C89A445AC88}" type="pres">
      <dgm:prSet presAssocID="{11A5E604-7BFD-4E18-99C1-D669BD611CCA}" presName="ParentBackground7" presStyleCnt="0"/>
      <dgm:spPr/>
    </dgm:pt>
    <dgm:pt modelId="{973907DF-A1F1-4C24-B130-D70F7EA69EC1}" type="pres">
      <dgm:prSet presAssocID="{11A5E604-7BFD-4E18-99C1-D669BD611CCA}" presName="ParentBackground" presStyleLbl="fgAcc1" presStyleIdx="0" presStyleCnt="7"/>
      <dgm:spPr>
        <a:xfrm>
          <a:off x="6317217" y="574523"/>
          <a:ext cx="905951" cy="906188"/>
        </a:xfrm>
        <a:prstGeom prst="ellipse">
          <a:avLst/>
        </a:prstGeom>
      </dgm:spPr>
    </dgm:pt>
    <dgm:pt modelId="{61E4E55F-0531-4763-8155-9DE6DDC1FADB}" type="pres">
      <dgm:prSet presAssocID="{11A5E604-7BFD-4E18-99C1-D669BD611CCA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2385F5D-3D2A-4087-8DC0-AD3B5E7EC5BA}" type="pres">
      <dgm:prSet presAssocID="{8BD0D1FD-E084-4A1D-AF87-2CFB9FB945EB}" presName="Accent6" presStyleCnt="0"/>
      <dgm:spPr/>
    </dgm:pt>
    <dgm:pt modelId="{00176B4A-BF75-4882-8336-48D071DF244A}" type="pres">
      <dgm:prSet presAssocID="{8BD0D1FD-E084-4A1D-AF87-2CFB9FB945EB}" presName="Accent" presStyleLbl="node1" presStyleIdx="1" presStyleCnt="7"/>
      <dgm:spPr/>
    </dgm:pt>
    <dgm:pt modelId="{7E9EB2C7-CCF4-44D1-9601-271910541E4D}" type="pres">
      <dgm:prSet presAssocID="{8BD0D1FD-E084-4A1D-AF87-2CFB9FB945EB}" presName="ParentBackground6" presStyleCnt="0"/>
      <dgm:spPr/>
    </dgm:pt>
    <dgm:pt modelId="{1C763F10-9187-4E0B-B015-DA8338EF7714}" type="pres">
      <dgm:prSet presAssocID="{8BD0D1FD-E084-4A1D-AF87-2CFB9FB945EB}" presName="ParentBackground" presStyleLbl="fgAcc1" presStyleIdx="1" presStyleCnt="7"/>
      <dgm:spPr/>
    </dgm:pt>
    <dgm:pt modelId="{9FBEAC5D-1E35-4C6E-9BDD-C46A25BD6FA3}" type="pres">
      <dgm:prSet presAssocID="{8BD0D1FD-E084-4A1D-AF87-2CFB9FB945EB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762EB9D-0291-44FC-A814-F10FD847C8E0}" type="pres">
      <dgm:prSet presAssocID="{3325E169-E170-4BDD-B1D3-47523ECD6D87}" presName="Accent5" presStyleCnt="0"/>
      <dgm:spPr/>
    </dgm:pt>
    <dgm:pt modelId="{FC9529B1-E568-487F-AD86-D6B43A4511BA}" type="pres">
      <dgm:prSet presAssocID="{3325E169-E170-4BDD-B1D3-47523ECD6D87}" presName="Accent" presStyleLbl="node1" presStyleIdx="2" presStyleCnt="7"/>
      <dgm:spPr>
        <a:solidFill>
          <a:srgbClr val="6ABCD1"/>
        </a:solidFill>
      </dgm:spPr>
    </dgm:pt>
    <dgm:pt modelId="{79A5E257-6D5D-4A4C-901B-2EDC31D0854A}" type="pres">
      <dgm:prSet presAssocID="{3325E169-E170-4BDD-B1D3-47523ECD6D87}" presName="ParentBackground5" presStyleCnt="0"/>
      <dgm:spPr/>
    </dgm:pt>
    <dgm:pt modelId="{CD3D31FF-3FA4-4FD9-A638-A288BCC4A488}" type="pres">
      <dgm:prSet presAssocID="{3325E169-E170-4BDD-B1D3-47523ECD6D87}" presName="ParentBackground" presStyleLbl="fgAcc1" presStyleIdx="2" presStyleCnt="7"/>
      <dgm:spPr/>
    </dgm:pt>
    <dgm:pt modelId="{CEC019B8-1FB2-4201-8650-7997B53F38E8}" type="pres">
      <dgm:prSet presAssocID="{3325E169-E170-4BDD-B1D3-47523ECD6D8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A2F2492-4F97-4B53-982C-1DA75DCCCDCC}" type="pres">
      <dgm:prSet presAssocID="{415D7F0B-807E-4AE0-92B6-6D2BE365B40C}" presName="Accent4" presStyleCnt="0"/>
      <dgm:spPr/>
    </dgm:pt>
    <dgm:pt modelId="{CD5F0001-B182-4F52-BC42-44E4E3BDDDF3}" type="pres">
      <dgm:prSet presAssocID="{415D7F0B-807E-4AE0-92B6-6D2BE365B40C}" presName="Accent" presStyleLbl="node1" presStyleIdx="3" presStyleCnt="7"/>
      <dgm:spPr>
        <a:solidFill>
          <a:srgbClr val="3F3F3F"/>
        </a:solidFill>
      </dgm:spPr>
    </dgm:pt>
    <dgm:pt modelId="{591DB4CB-7127-4F18-8C2B-E265B687CC1A}" type="pres">
      <dgm:prSet presAssocID="{415D7F0B-807E-4AE0-92B6-6D2BE365B40C}" presName="ParentBackground4" presStyleCnt="0"/>
      <dgm:spPr/>
    </dgm:pt>
    <dgm:pt modelId="{81B7FFC2-55F4-4448-85BF-A023CF64765F}" type="pres">
      <dgm:prSet presAssocID="{415D7F0B-807E-4AE0-92B6-6D2BE365B40C}" presName="ParentBackground" presStyleLbl="fgAcc1" presStyleIdx="3" presStyleCnt="7"/>
      <dgm:spPr/>
    </dgm:pt>
    <dgm:pt modelId="{51F4AC40-CCF9-46F8-8C4A-E8BCAEACDC40}" type="pres">
      <dgm:prSet presAssocID="{415D7F0B-807E-4AE0-92B6-6D2BE365B40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139F1CF-C5AC-4D86-8C7E-04ACDBD1E910}" type="pres">
      <dgm:prSet presAssocID="{B37E6CF8-1DBB-4262-853D-1E76DCB048DC}" presName="Accent3" presStyleCnt="0"/>
      <dgm:spPr/>
    </dgm:pt>
    <dgm:pt modelId="{FC61CF57-FFF0-4650-9B16-FD4006029CDD}" type="pres">
      <dgm:prSet presAssocID="{B37E6CF8-1DBB-4262-853D-1E76DCB048DC}" presName="Accent" presStyleLbl="node1" presStyleIdx="4" presStyleCnt="7"/>
      <dgm:spPr>
        <a:solidFill>
          <a:srgbClr val="347686"/>
        </a:solidFill>
        <a:ln>
          <a:solidFill>
            <a:schemeClr val="bg1"/>
          </a:solidFill>
        </a:ln>
      </dgm:spPr>
    </dgm:pt>
    <dgm:pt modelId="{B0175379-ECE8-4AD3-99CC-97FBBE9C064D}" type="pres">
      <dgm:prSet presAssocID="{B37E6CF8-1DBB-4262-853D-1E76DCB048DC}" presName="ParentBackground3" presStyleCnt="0"/>
      <dgm:spPr/>
    </dgm:pt>
    <dgm:pt modelId="{3086A4D7-9CFD-4DD3-9713-49E74A9694D6}" type="pres">
      <dgm:prSet presAssocID="{B37E6CF8-1DBB-4262-853D-1E76DCB048DC}" presName="ParentBackground" presStyleLbl="fgAcc1" presStyleIdx="4" presStyleCnt="7"/>
      <dgm:spPr/>
    </dgm:pt>
    <dgm:pt modelId="{4C87EFBD-5CC3-431A-86A0-F3517E21855C}" type="pres">
      <dgm:prSet presAssocID="{B37E6CF8-1DBB-4262-853D-1E76DCB048D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04653C9-DBC9-4E3D-8421-4AFCCEB6B4A3}" type="pres">
      <dgm:prSet presAssocID="{A2277125-0324-48F8-B969-1976D13647D2}" presName="Accent2" presStyleCnt="0"/>
      <dgm:spPr/>
    </dgm:pt>
    <dgm:pt modelId="{5D3C398A-16FC-4914-8B18-DACB17729B54}" type="pres">
      <dgm:prSet presAssocID="{A2277125-0324-48F8-B969-1976D13647D2}" presName="Accent" presStyleLbl="node1" presStyleIdx="5" presStyleCnt="7"/>
      <dgm:spPr>
        <a:solidFill>
          <a:schemeClr val="bg1">
            <a:lumMod val="65000"/>
          </a:schemeClr>
        </a:solidFill>
      </dgm:spPr>
    </dgm:pt>
    <dgm:pt modelId="{C53F4FE7-6EC7-42DB-A3DF-6D4C7B8A31B0}" type="pres">
      <dgm:prSet presAssocID="{A2277125-0324-48F8-B969-1976D13647D2}" presName="ParentBackground2" presStyleCnt="0"/>
      <dgm:spPr/>
    </dgm:pt>
    <dgm:pt modelId="{0E3AFE6A-31A1-46EA-AB9C-4C237B928F74}" type="pres">
      <dgm:prSet presAssocID="{A2277125-0324-48F8-B969-1976D13647D2}" presName="ParentBackground" presStyleLbl="fgAcc1" presStyleIdx="5" presStyleCnt="7"/>
      <dgm:spPr/>
    </dgm:pt>
    <dgm:pt modelId="{719B2CBC-9C7D-4DD1-8D5E-D9CADF39E7C3}" type="pres">
      <dgm:prSet presAssocID="{A2277125-0324-48F8-B969-1976D13647D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9B5D8A-93D3-47D0-B42A-51237772DC2D}" type="pres">
      <dgm:prSet presAssocID="{5F8D56DC-B8EE-4E28-B796-B60D59A5F5BA}" presName="Accent1" presStyleCnt="0"/>
      <dgm:spPr/>
    </dgm:pt>
    <dgm:pt modelId="{C60A9FB3-4DEF-4255-A46C-A3AD60607823}" type="pres">
      <dgm:prSet presAssocID="{5F8D56DC-B8EE-4E28-B796-B60D59A5F5BA}" presName="Accent" presStyleLbl="node1" presStyleIdx="6" presStyleCnt="7"/>
      <dgm:spPr/>
    </dgm:pt>
    <dgm:pt modelId="{4114D6EF-120A-4AD6-AA3C-07E89D91FD95}" type="pres">
      <dgm:prSet presAssocID="{5F8D56DC-B8EE-4E28-B796-B60D59A5F5BA}" presName="ParentBackground1" presStyleCnt="0"/>
      <dgm:spPr/>
    </dgm:pt>
    <dgm:pt modelId="{C7793E6D-2688-4A9E-AA07-FAD2D5BE214C}" type="pres">
      <dgm:prSet presAssocID="{5F8D56DC-B8EE-4E28-B796-B60D59A5F5BA}" presName="ParentBackground" presStyleLbl="fgAcc1" presStyleIdx="6" presStyleCnt="7"/>
      <dgm:spPr/>
    </dgm:pt>
    <dgm:pt modelId="{98B3D2F5-D5DF-49C9-9828-1FCA199314B0}" type="pres">
      <dgm:prSet presAssocID="{5F8D56DC-B8EE-4E28-B796-B60D59A5F5B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94B0907-0057-41A0-AC5D-F8DEA991AD21}" srcId="{746E1870-1E19-4234-A514-99263F292B24}" destId="{5F8D56DC-B8EE-4E28-B796-B60D59A5F5BA}" srcOrd="0" destOrd="0" parTransId="{DC3839B6-4BB8-4D80-A215-6DD5E8C2DB6D}" sibTransId="{3ADFC71A-B664-4BBB-BCB3-8CE8A5E584F1}"/>
    <dgm:cxn modelId="{44C54813-97BE-4238-B2B4-62BF9AE45394}" type="presOf" srcId="{415D7F0B-807E-4AE0-92B6-6D2BE365B40C}" destId="{81B7FFC2-55F4-4448-85BF-A023CF64765F}" srcOrd="0" destOrd="0" presId="urn:microsoft.com/office/officeart/2011/layout/CircleProcess"/>
    <dgm:cxn modelId="{0BD4972E-DB31-4938-B19B-3E6A819B4F1A}" type="presOf" srcId="{415D7F0B-807E-4AE0-92B6-6D2BE365B40C}" destId="{51F4AC40-CCF9-46F8-8C4A-E8BCAEACDC40}" srcOrd="1" destOrd="0" presId="urn:microsoft.com/office/officeart/2011/layout/CircleProcess"/>
    <dgm:cxn modelId="{DB142335-2097-465B-8F13-5964F3BF41CB}" srcId="{746E1870-1E19-4234-A514-99263F292B24}" destId="{A2277125-0324-48F8-B969-1976D13647D2}" srcOrd="1" destOrd="0" parTransId="{374B5C7E-0FF4-4618-954F-97703BD37A6D}" sibTransId="{AB490E70-2B01-40A3-A068-09D3C1F2C2BD}"/>
    <dgm:cxn modelId="{12FA583B-1207-418B-B31A-273823082182}" type="presOf" srcId="{8BD0D1FD-E084-4A1D-AF87-2CFB9FB945EB}" destId="{1C763F10-9187-4E0B-B015-DA8338EF7714}" srcOrd="0" destOrd="0" presId="urn:microsoft.com/office/officeart/2011/layout/CircleProcess"/>
    <dgm:cxn modelId="{7E53CE45-8D95-4787-BC5C-7DFEAA6EB12F}" srcId="{746E1870-1E19-4234-A514-99263F292B24}" destId="{11A5E604-7BFD-4E18-99C1-D669BD611CCA}" srcOrd="6" destOrd="0" parTransId="{38A57067-0C2F-4863-BC9E-CFF12FB54B19}" sibTransId="{D464F55B-72C6-4CC7-8B98-3FFB7A52D57E}"/>
    <dgm:cxn modelId="{9B8D964F-2EBE-4A65-BA8C-76496F8E68C5}" type="presOf" srcId="{B37E6CF8-1DBB-4262-853D-1E76DCB048DC}" destId="{4C87EFBD-5CC3-431A-86A0-F3517E21855C}" srcOrd="1" destOrd="0" presId="urn:microsoft.com/office/officeart/2011/layout/CircleProcess"/>
    <dgm:cxn modelId="{EE29EB73-3C07-488A-A1F0-A41563BCE7F9}" type="presOf" srcId="{5F8D56DC-B8EE-4E28-B796-B60D59A5F5BA}" destId="{98B3D2F5-D5DF-49C9-9828-1FCA199314B0}" srcOrd="1" destOrd="0" presId="urn:microsoft.com/office/officeart/2011/layout/CircleProcess"/>
    <dgm:cxn modelId="{F5EFC056-EAA3-40FC-91C2-1A6A38EA955D}" srcId="{746E1870-1E19-4234-A514-99263F292B24}" destId="{8BD0D1FD-E084-4A1D-AF87-2CFB9FB945EB}" srcOrd="5" destOrd="0" parTransId="{D198FCB9-C483-49F0-BDB8-D9144CB64019}" sibTransId="{07BCE3F0-B97B-4FCC-BD08-F0AFA56723D1}"/>
    <dgm:cxn modelId="{3055C883-75B9-4799-815B-578EEEFC6138}" srcId="{746E1870-1E19-4234-A514-99263F292B24}" destId="{415D7F0B-807E-4AE0-92B6-6D2BE365B40C}" srcOrd="3" destOrd="0" parTransId="{6CD641DA-25B9-45A4-A96B-B58F00C017F0}" sibTransId="{D8CE6B3C-6190-4391-9E79-7420F7C3876D}"/>
    <dgm:cxn modelId="{8FB64090-6364-4C85-9285-634FE167C1E8}" type="presOf" srcId="{3325E169-E170-4BDD-B1D3-47523ECD6D87}" destId="{CEC019B8-1FB2-4201-8650-7997B53F38E8}" srcOrd="1" destOrd="0" presId="urn:microsoft.com/office/officeart/2011/layout/CircleProcess"/>
    <dgm:cxn modelId="{5E022C94-B064-4E3E-BA31-EC646E03AA19}" srcId="{746E1870-1E19-4234-A514-99263F292B24}" destId="{3325E169-E170-4BDD-B1D3-47523ECD6D87}" srcOrd="4" destOrd="0" parTransId="{5E9D3DEE-5D2E-4F81-B1F9-42E58626864E}" sibTransId="{F4088DD4-9901-4ECB-A39E-3FE1C4F37097}"/>
    <dgm:cxn modelId="{A046EC97-9628-46DF-8C7B-34A625103DCC}" type="presOf" srcId="{11A5E604-7BFD-4E18-99C1-D669BD611CCA}" destId="{61E4E55F-0531-4763-8155-9DE6DDC1FADB}" srcOrd="1" destOrd="0" presId="urn:microsoft.com/office/officeart/2011/layout/CircleProcess"/>
    <dgm:cxn modelId="{BF1AB4AB-04ED-4A52-B10F-04A9E6E6880B}" type="presOf" srcId="{11A5E604-7BFD-4E18-99C1-D669BD611CCA}" destId="{973907DF-A1F1-4C24-B130-D70F7EA69EC1}" srcOrd="0" destOrd="0" presId="urn:microsoft.com/office/officeart/2011/layout/CircleProcess"/>
    <dgm:cxn modelId="{80C37EB8-E807-4E5B-9C42-F242DA17DB0A}" type="presOf" srcId="{746E1870-1E19-4234-A514-99263F292B24}" destId="{6C691163-0468-4563-BFB8-06973B89A94C}" srcOrd="0" destOrd="0" presId="urn:microsoft.com/office/officeart/2011/layout/CircleProcess"/>
    <dgm:cxn modelId="{189274B9-8B55-49DD-9550-6148C677F0C3}" type="presOf" srcId="{B37E6CF8-1DBB-4262-853D-1E76DCB048DC}" destId="{3086A4D7-9CFD-4DD3-9713-49E74A9694D6}" srcOrd="0" destOrd="0" presId="urn:microsoft.com/office/officeart/2011/layout/CircleProcess"/>
    <dgm:cxn modelId="{183F1ABA-AA5C-4AC9-B61A-E5C17E00C2E0}" type="presOf" srcId="{A2277125-0324-48F8-B969-1976D13647D2}" destId="{0E3AFE6A-31A1-46EA-AB9C-4C237B928F74}" srcOrd="0" destOrd="0" presId="urn:microsoft.com/office/officeart/2011/layout/CircleProcess"/>
    <dgm:cxn modelId="{24B89CC6-B431-4415-ADE5-9650512CBC93}" type="presOf" srcId="{A2277125-0324-48F8-B969-1976D13647D2}" destId="{719B2CBC-9C7D-4DD1-8D5E-D9CADF39E7C3}" srcOrd="1" destOrd="0" presId="urn:microsoft.com/office/officeart/2011/layout/CircleProcess"/>
    <dgm:cxn modelId="{410F59D8-A0D3-401A-A72C-78C73A181CA4}" srcId="{746E1870-1E19-4234-A514-99263F292B24}" destId="{B37E6CF8-1DBB-4262-853D-1E76DCB048DC}" srcOrd="2" destOrd="0" parTransId="{D0219E05-3576-4ED8-84C2-2EC784ED784F}" sibTransId="{9845B99D-C014-4379-87CF-B67FF0BA74A0}"/>
    <dgm:cxn modelId="{9EE8B9EE-344B-431E-B947-93877F55C628}" type="presOf" srcId="{3325E169-E170-4BDD-B1D3-47523ECD6D87}" destId="{CD3D31FF-3FA4-4FD9-A638-A288BCC4A488}" srcOrd="0" destOrd="0" presId="urn:microsoft.com/office/officeart/2011/layout/CircleProcess"/>
    <dgm:cxn modelId="{F9EFB9F8-3105-450E-87B3-82874C0A233D}" type="presOf" srcId="{5F8D56DC-B8EE-4E28-B796-B60D59A5F5BA}" destId="{C7793E6D-2688-4A9E-AA07-FAD2D5BE214C}" srcOrd="0" destOrd="0" presId="urn:microsoft.com/office/officeart/2011/layout/CircleProcess"/>
    <dgm:cxn modelId="{2D6892F9-8D0D-4007-A113-F41748DB9FA2}" type="presOf" srcId="{8BD0D1FD-E084-4A1D-AF87-2CFB9FB945EB}" destId="{9FBEAC5D-1E35-4C6E-9BDD-C46A25BD6FA3}" srcOrd="1" destOrd="0" presId="urn:microsoft.com/office/officeart/2011/layout/CircleProcess"/>
    <dgm:cxn modelId="{BDDBF460-1C14-441B-8F27-31BD69D226CA}" type="presParOf" srcId="{6C691163-0468-4563-BFB8-06973B89A94C}" destId="{2EA18E0A-AD27-4401-8DFB-7A4624477F0E}" srcOrd="0" destOrd="0" presId="urn:microsoft.com/office/officeart/2011/layout/CircleProcess"/>
    <dgm:cxn modelId="{A6B52679-5145-4A37-AC2E-50ABBD446A22}" type="presParOf" srcId="{2EA18E0A-AD27-4401-8DFB-7A4624477F0E}" destId="{40141E16-DB35-4847-A60F-B85A54950327}" srcOrd="0" destOrd="0" presId="urn:microsoft.com/office/officeart/2011/layout/CircleProcess"/>
    <dgm:cxn modelId="{793048AB-8F59-456E-8BB4-10288C7D1475}" type="presParOf" srcId="{6C691163-0468-4563-BFB8-06973B89A94C}" destId="{A2369A45-7266-48DB-9134-6C89A445AC88}" srcOrd="1" destOrd="0" presId="urn:microsoft.com/office/officeart/2011/layout/CircleProcess"/>
    <dgm:cxn modelId="{14CC54DA-D9F2-45FD-9EB7-ADDBDE0EDCA9}" type="presParOf" srcId="{A2369A45-7266-48DB-9134-6C89A445AC88}" destId="{973907DF-A1F1-4C24-B130-D70F7EA69EC1}" srcOrd="0" destOrd="0" presId="urn:microsoft.com/office/officeart/2011/layout/CircleProcess"/>
    <dgm:cxn modelId="{D60BBE5B-52C7-472B-A6D4-5175BB32F49C}" type="presParOf" srcId="{6C691163-0468-4563-BFB8-06973B89A94C}" destId="{61E4E55F-0531-4763-8155-9DE6DDC1FADB}" srcOrd="2" destOrd="0" presId="urn:microsoft.com/office/officeart/2011/layout/CircleProcess"/>
    <dgm:cxn modelId="{25986A08-9C0F-4FDE-BDB7-21873FFFF9EB}" type="presParOf" srcId="{6C691163-0468-4563-BFB8-06973B89A94C}" destId="{22385F5D-3D2A-4087-8DC0-AD3B5E7EC5BA}" srcOrd="3" destOrd="0" presId="urn:microsoft.com/office/officeart/2011/layout/CircleProcess"/>
    <dgm:cxn modelId="{C981F9D0-C372-43FE-A83D-CC8558219E20}" type="presParOf" srcId="{22385F5D-3D2A-4087-8DC0-AD3B5E7EC5BA}" destId="{00176B4A-BF75-4882-8336-48D071DF244A}" srcOrd="0" destOrd="0" presId="urn:microsoft.com/office/officeart/2011/layout/CircleProcess"/>
    <dgm:cxn modelId="{806B3D13-390B-4EC2-8727-6E751BBE5360}" type="presParOf" srcId="{6C691163-0468-4563-BFB8-06973B89A94C}" destId="{7E9EB2C7-CCF4-44D1-9601-271910541E4D}" srcOrd="4" destOrd="0" presId="urn:microsoft.com/office/officeart/2011/layout/CircleProcess"/>
    <dgm:cxn modelId="{7D3638AF-3415-4032-B2CC-78EB6A7FD11B}" type="presParOf" srcId="{7E9EB2C7-CCF4-44D1-9601-271910541E4D}" destId="{1C763F10-9187-4E0B-B015-DA8338EF7714}" srcOrd="0" destOrd="0" presId="urn:microsoft.com/office/officeart/2011/layout/CircleProcess"/>
    <dgm:cxn modelId="{C7F8C5D8-C554-4D69-8E51-F00F70E2FFAF}" type="presParOf" srcId="{6C691163-0468-4563-BFB8-06973B89A94C}" destId="{9FBEAC5D-1E35-4C6E-9BDD-C46A25BD6FA3}" srcOrd="5" destOrd="0" presId="urn:microsoft.com/office/officeart/2011/layout/CircleProcess"/>
    <dgm:cxn modelId="{F5750082-8D9C-4638-8D22-536B59D8FD30}" type="presParOf" srcId="{6C691163-0468-4563-BFB8-06973B89A94C}" destId="{D762EB9D-0291-44FC-A814-F10FD847C8E0}" srcOrd="6" destOrd="0" presId="urn:microsoft.com/office/officeart/2011/layout/CircleProcess"/>
    <dgm:cxn modelId="{4E656C04-DB82-46D4-82F7-C3542FA3DB6A}" type="presParOf" srcId="{D762EB9D-0291-44FC-A814-F10FD847C8E0}" destId="{FC9529B1-E568-487F-AD86-D6B43A4511BA}" srcOrd="0" destOrd="0" presId="urn:microsoft.com/office/officeart/2011/layout/CircleProcess"/>
    <dgm:cxn modelId="{A6B441D8-8651-4865-8F75-8C8A529DE075}" type="presParOf" srcId="{6C691163-0468-4563-BFB8-06973B89A94C}" destId="{79A5E257-6D5D-4A4C-901B-2EDC31D0854A}" srcOrd="7" destOrd="0" presId="urn:microsoft.com/office/officeart/2011/layout/CircleProcess"/>
    <dgm:cxn modelId="{A0A15F82-52CC-4809-B04E-8044A54FD065}" type="presParOf" srcId="{79A5E257-6D5D-4A4C-901B-2EDC31D0854A}" destId="{CD3D31FF-3FA4-4FD9-A638-A288BCC4A488}" srcOrd="0" destOrd="0" presId="urn:microsoft.com/office/officeart/2011/layout/CircleProcess"/>
    <dgm:cxn modelId="{54E61A60-6259-4992-9676-D0209474D5B7}" type="presParOf" srcId="{6C691163-0468-4563-BFB8-06973B89A94C}" destId="{CEC019B8-1FB2-4201-8650-7997B53F38E8}" srcOrd="8" destOrd="0" presId="urn:microsoft.com/office/officeart/2011/layout/CircleProcess"/>
    <dgm:cxn modelId="{4A57F0E4-4FBE-400F-8E9B-B731E652B0DB}" type="presParOf" srcId="{6C691163-0468-4563-BFB8-06973B89A94C}" destId="{EA2F2492-4F97-4B53-982C-1DA75DCCCDCC}" srcOrd="9" destOrd="0" presId="urn:microsoft.com/office/officeart/2011/layout/CircleProcess"/>
    <dgm:cxn modelId="{0D495556-45D4-47AF-801D-EEBFB5A4BD80}" type="presParOf" srcId="{EA2F2492-4F97-4B53-982C-1DA75DCCCDCC}" destId="{CD5F0001-B182-4F52-BC42-44E4E3BDDDF3}" srcOrd="0" destOrd="0" presId="urn:microsoft.com/office/officeart/2011/layout/CircleProcess"/>
    <dgm:cxn modelId="{7E7F24D1-D96F-4267-A868-52FDAC33EAB0}" type="presParOf" srcId="{6C691163-0468-4563-BFB8-06973B89A94C}" destId="{591DB4CB-7127-4F18-8C2B-E265B687CC1A}" srcOrd="10" destOrd="0" presId="urn:microsoft.com/office/officeart/2011/layout/CircleProcess"/>
    <dgm:cxn modelId="{153B9C7D-3C6A-4E88-BFB9-E4B0538D6089}" type="presParOf" srcId="{591DB4CB-7127-4F18-8C2B-E265B687CC1A}" destId="{81B7FFC2-55F4-4448-85BF-A023CF64765F}" srcOrd="0" destOrd="0" presId="urn:microsoft.com/office/officeart/2011/layout/CircleProcess"/>
    <dgm:cxn modelId="{16448F33-40C8-4786-B491-6D9BBEEDDD6E}" type="presParOf" srcId="{6C691163-0468-4563-BFB8-06973B89A94C}" destId="{51F4AC40-CCF9-46F8-8C4A-E8BCAEACDC40}" srcOrd="11" destOrd="0" presId="urn:microsoft.com/office/officeart/2011/layout/CircleProcess"/>
    <dgm:cxn modelId="{931D7CD2-E6BE-46B7-9452-A057B5FFC0A9}" type="presParOf" srcId="{6C691163-0468-4563-BFB8-06973B89A94C}" destId="{B139F1CF-C5AC-4D86-8C7E-04ACDBD1E910}" srcOrd="12" destOrd="0" presId="urn:microsoft.com/office/officeart/2011/layout/CircleProcess"/>
    <dgm:cxn modelId="{8B673F20-B6EC-4C54-8E80-0A2C56B64C8E}" type="presParOf" srcId="{B139F1CF-C5AC-4D86-8C7E-04ACDBD1E910}" destId="{FC61CF57-FFF0-4650-9B16-FD4006029CDD}" srcOrd="0" destOrd="0" presId="urn:microsoft.com/office/officeart/2011/layout/CircleProcess"/>
    <dgm:cxn modelId="{38C7226C-37A8-4494-BB11-4545F0890860}" type="presParOf" srcId="{6C691163-0468-4563-BFB8-06973B89A94C}" destId="{B0175379-ECE8-4AD3-99CC-97FBBE9C064D}" srcOrd="13" destOrd="0" presId="urn:microsoft.com/office/officeart/2011/layout/CircleProcess"/>
    <dgm:cxn modelId="{79D091ED-260E-4974-8333-0EECF33EBDF2}" type="presParOf" srcId="{B0175379-ECE8-4AD3-99CC-97FBBE9C064D}" destId="{3086A4D7-9CFD-4DD3-9713-49E74A9694D6}" srcOrd="0" destOrd="0" presId="urn:microsoft.com/office/officeart/2011/layout/CircleProcess"/>
    <dgm:cxn modelId="{83D7A6E0-4DC2-49B3-A80E-CDFDE99CB4F2}" type="presParOf" srcId="{6C691163-0468-4563-BFB8-06973B89A94C}" destId="{4C87EFBD-5CC3-431A-86A0-F3517E21855C}" srcOrd="14" destOrd="0" presId="urn:microsoft.com/office/officeart/2011/layout/CircleProcess"/>
    <dgm:cxn modelId="{9DA16AEB-C8C1-4A40-B232-582D3DA582FB}" type="presParOf" srcId="{6C691163-0468-4563-BFB8-06973B89A94C}" destId="{704653C9-DBC9-4E3D-8421-4AFCCEB6B4A3}" srcOrd="15" destOrd="0" presId="urn:microsoft.com/office/officeart/2011/layout/CircleProcess"/>
    <dgm:cxn modelId="{4599AE38-9D7D-469F-89D5-C9DAADAA030C}" type="presParOf" srcId="{704653C9-DBC9-4E3D-8421-4AFCCEB6B4A3}" destId="{5D3C398A-16FC-4914-8B18-DACB17729B54}" srcOrd="0" destOrd="0" presId="urn:microsoft.com/office/officeart/2011/layout/CircleProcess"/>
    <dgm:cxn modelId="{09A6FA49-ACF3-44FD-B741-E55BE4A058C4}" type="presParOf" srcId="{6C691163-0468-4563-BFB8-06973B89A94C}" destId="{C53F4FE7-6EC7-42DB-A3DF-6D4C7B8A31B0}" srcOrd="16" destOrd="0" presId="urn:microsoft.com/office/officeart/2011/layout/CircleProcess"/>
    <dgm:cxn modelId="{386C935A-27DC-40B2-A6F1-186FB7D09D6E}" type="presParOf" srcId="{C53F4FE7-6EC7-42DB-A3DF-6D4C7B8A31B0}" destId="{0E3AFE6A-31A1-46EA-AB9C-4C237B928F74}" srcOrd="0" destOrd="0" presId="urn:microsoft.com/office/officeart/2011/layout/CircleProcess"/>
    <dgm:cxn modelId="{9347B9C7-8B5B-49AF-AFE5-56BA55E11E1B}" type="presParOf" srcId="{6C691163-0468-4563-BFB8-06973B89A94C}" destId="{719B2CBC-9C7D-4DD1-8D5E-D9CADF39E7C3}" srcOrd="17" destOrd="0" presId="urn:microsoft.com/office/officeart/2011/layout/CircleProcess"/>
    <dgm:cxn modelId="{A573A2C6-F078-4371-95B0-D378F6D06FC8}" type="presParOf" srcId="{6C691163-0468-4563-BFB8-06973B89A94C}" destId="{A49B5D8A-93D3-47D0-B42A-51237772DC2D}" srcOrd="18" destOrd="0" presId="urn:microsoft.com/office/officeart/2011/layout/CircleProcess"/>
    <dgm:cxn modelId="{D4B1D4C5-B192-43D4-A1E8-28FCF9FF61E9}" type="presParOf" srcId="{A49B5D8A-93D3-47D0-B42A-51237772DC2D}" destId="{C60A9FB3-4DEF-4255-A46C-A3AD60607823}" srcOrd="0" destOrd="0" presId="urn:microsoft.com/office/officeart/2011/layout/CircleProcess"/>
    <dgm:cxn modelId="{F47EC9F7-5AA7-42F1-BA51-05650B81C4A1}" type="presParOf" srcId="{6C691163-0468-4563-BFB8-06973B89A94C}" destId="{4114D6EF-120A-4AD6-AA3C-07E89D91FD95}" srcOrd="19" destOrd="0" presId="urn:microsoft.com/office/officeart/2011/layout/CircleProcess"/>
    <dgm:cxn modelId="{5197C977-E5E5-4074-8A22-F3F86EC99871}" type="presParOf" srcId="{4114D6EF-120A-4AD6-AA3C-07E89D91FD95}" destId="{C7793E6D-2688-4A9E-AA07-FAD2D5BE214C}" srcOrd="0" destOrd="0" presId="urn:microsoft.com/office/officeart/2011/layout/CircleProcess"/>
    <dgm:cxn modelId="{DAC9FC27-FED8-4E94-9F1B-3F72FFB12706}" type="presParOf" srcId="{6C691163-0468-4563-BFB8-06973B89A94C}" destId="{98B3D2F5-D5DF-49C9-9828-1FCA199314B0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1E16-DB35-4847-A60F-B85A54950327}">
      <dsp:nvSpPr>
        <dsp:cNvPr id="0" name=""/>
        <dsp:cNvSpPr/>
      </dsp:nvSpPr>
      <dsp:spPr>
        <a:xfrm>
          <a:off x="6284222" y="542153"/>
          <a:ext cx="971226" cy="97092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907DF-A1F1-4C24-B130-D70F7EA69EC1}">
      <dsp:nvSpPr>
        <dsp:cNvPr id="0" name=""/>
        <dsp:cNvSpPr/>
      </dsp:nvSpPr>
      <dsp:spPr>
        <a:xfrm>
          <a:off x="6317217" y="574523"/>
          <a:ext cx="905951" cy="906188"/>
        </a:xfrm>
        <a:prstGeom prst="ellipse">
          <a:avLst/>
        </a:prstGeom>
        <a:solidFill>
          <a:srgbClr val="FFFFFF">
            <a:lumMod val="65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bg1"/>
              </a:solidFill>
            </a:rPr>
            <a:t>上线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6446332" y="704003"/>
        <a:ext cx="647005" cy="647228"/>
      </dsp:txXfrm>
    </dsp:sp>
    <dsp:sp modelId="{00176B4A-BF75-4882-8336-48D071DF244A}">
      <dsp:nvSpPr>
        <dsp:cNvPr id="0" name=""/>
        <dsp:cNvSpPr/>
      </dsp:nvSpPr>
      <dsp:spPr>
        <a:xfrm rot="2700000">
          <a:off x="5281200" y="542044"/>
          <a:ext cx="970976" cy="9709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63F10-9187-4E0B-B015-DA8338EF7714}">
      <dsp:nvSpPr>
        <dsp:cNvPr id="0" name=""/>
        <dsp:cNvSpPr/>
      </dsp:nvSpPr>
      <dsp:spPr>
        <a:xfrm>
          <a:off x="5313713" y="574523"/>
          <a:ext cx="905951" cy="906188"/>
        </a:xfrm>
        <a:prstGeom prst="ellipse">
          <a:avLst/>
        </a:prstGeom>
        <a:noFill/>
        <a:ln w="25400" cap="flat" cmpd="sng" algn="ctr">
          <a:solidFill>
            <a:srgbClr val="D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bg1"/>
              </a:solidFill>
            </a:rPr>
            <a:t>测试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442827" y="704003"/>
        <a:ext cx="647005" cy="647228"/>
      </dsp:txXfrm>
    </dsp:sp>
    <dsp:sp modelId="{FC9529B1-E568-487F-AD86-D6B43A4511BA}">
      <dsp:nvSpPr>
        <dsp:cNvPr id="0" name=""/>
        <dsp:cNvSpPr/>
      </dsp:nvSpPr>
      <dsp:spPr>
        <a:xfrm rot="2700000">
          <a:off x="4278413" y="542044"/>
          <a:ext cx="970976" cy="970976"/>
        </a:xfrm>
        <a:prstGeom prst="teardrop">
          <a:avLst>
            <a:gd name="adj" fmla="val 100000"/>
          </a:avLst>
        </a:prstGeom>
        <a:solidFill>
          <a:srgbClr val="6ABC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D31FF-3FA4-4FD9-A638-A288BCC4A488}">
      <dsp:nvSpPr>
        <dsp:cNvPr id="0" name=""/>
        <dsp:cNvSpPr/>
      </dsp:nvSpPr>
      <dsp:spPr>
        <a:xfrm>
          <a:off x="4310208" y="574523"/>
          <a:ext cx="905951" cy="906188"/>
        </a:xfrm>
        <a:prstGeom prst="ellipse">
          <a:avLst/>
        </a:prstGeom>
        <a:noFill/>
        <a:ln w="25400" cap="flat" cmpd="sng" algn="ctr">
          <a:solidFill>
            <a:srgbClr val="6ABC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bg1"/>
              </a:solidFill>
            </a:rPr>
            <a:t>系统设置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440039" y="704003"/>
        <a:ext cx="647005" cy="647228"/>
      </dsp:txXfrm>
    </dsp:sp>
    <dsp:sp modelId="{CD5F0001-B182-4F52-BC42-44E4E3BDDDF3}">
      <dsp:nvSpPr>
        <dsp:cNvPr id="0" name=""/>
        <dsp:cNvSpPr/>
      </dsp:nvSpPr>
      <dsp:spPr>
        <a:xfrm rot="2700000">
          <a:off x="3274908" y="542044"/>
          <a:ext cx="970976" cy="970976"/>
        </a:xfrm>
        <a:prstGeom prst="teardrop">
          <a:avLst>
            <a:gd name="adj" fmla="val 100000"/>
          </a:avLst>
        </a:prstGeom>
        <a:solidFill>
          <a:srgbClr val="3F3F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7FFC2-55F4-4448-85BF-A023CF64765F}">
      <dsp:nvSpPr>
        <dsp:cNvPr id="0" name=""/>
        <dsp:cNvSpPr/>
      </dsp:nvSpPr>
      <dsp:spPr>
        <a:xfrm>
          <a:off x="3307420" y="574523"/>
          <a:ext cx="905951" cy="906188"/>
        </a:xfrm>
        <a:prstGeom prst="ellipse">
          <a:avLst/>
        </a:prstGeom>
        <a:noFill/>
        <a:ln w="25400" cap="flat" cmpd="sng" algn="ctr">
          <a:solidFill>
            <a:srgbClr val="3F3F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bg1"/>
              </a:solidFill>
            </a:rPr>
            <a:t>申请 </a:t>
          </a:r>
          <a:r>
            <a:rPr lang="en-US" altLang="zh-CN" sz="900" b="1" kern="1200" dirty="0">
              <a:solidFill>
                <a:schemeClr val="bg1"/>
              </a:solidFill>
            </a:rPr>
            <a:t>API </a:t>
          </a:r>
          <a:r>
            <a:rPr lang="zh-CN" altLang="en-US" sz="900" b="1" kern="1200" dirty="0">
              <a:solidFill>
                <a:schemeClr val="bg1"/>
              </a:solidFill>
            </a:rPr>
            <a:t>密钥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3436535" y="704003"/>
        <a:ext cx="647005" cy="647228"/>
      </dsp:txXfrm>
    </dsp:sp>
    <dsp:sp modelId="{FC61CF57-FFF0-4650-9B16-FD4006029CDD}">
      <dsp:nvSpPr>
        <dsp:cNvPr id="0" name=""/>
        <dsp:cNvSpPr/>
      </dsp:nvSpPr>
      <dsp:spPr>
        <a:xfrm rot="2700000">
          <a:off x="2271403" y="542044"/>
          <a:ext cx="970976" cy="970976"/>
        </a:xfrm>
        <a:prstGeom prst="teardrop">
          <a:avLst>
            <a:gd name="adj" fmla="val 100000"/>
          </a:avLst>
        </a:prstGeom>
        <a:solidFill>
          <a:srgbClr val="34768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6A4D7-9CFD-4DD3-9713-49E74A9694D6}">
      <dsp:nvSpPr>
        <dsp:cNvPr id="0" name=""/>
        <dsp:cNvSpPr/>
      </dsp:nvSpPr>
      <dsp:spPr>
        <a:xfrm>
          <a:off x="2303916" y="574523"/>
          <a:ext cx="905951" cy="906188"/>
        </a:xfrm>
        <a:prstGeom prst="ellipse">
          <a:avLst/>
        </a:prstGeom>
        <a:noFill/>
        <a:ln w="25400" cap="flat" cmpd="sng" algn="ctr">
          <a:solidFill>
            <a:srgbClr val="3476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bg1"/>
              </a:solidFill>
            </a:rPr>
            <a:t>结账设置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433030" y="704003"/>
        <a:ext cx="647005" cy="647228"/>
      </dsp:txXfrm>
    </dsp:sp>
    <dsp:sp modelId="{5D3C398A-16FC-4914-8B18-DACB17729B54}">
      <dsp:nvSpPr>
        <dsp:cNvPr id="0" name=""/>
        <dsp:cNvSpPr/>
      </dsp:nvSpPr>
      <dsp:spPr>
        <a:xfrm rot="2700000">
          <a:off x="1268616" y="542044"/>
          <a:ext cx="970976" cy="970976"/>
        </a:xfrm>
        <a:prstGeom prst="teardrop">
          <a:avLst>
            <a:gd name="adj" fmla="val 1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AFE6A-31A1-46EA-AB9C-4C237B928F74}">
      <dsp:nvSpPr>
        <dsp:cNvPr id="0" name=""/>
        <dsp:cNvSpPr/>
      </dsp:nvSpPr>
      <dsp:spPr>
        <a:xfrm>
          <a:off x="1300411" y="574523"/>
          <a:ext cx="905951" cy="906188"/>
        </a:xfrm>
        <a:prstGeom prst="ellipse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b="1" kern="1200" dirty="0" err="1">
              <a:solidFill>
                <a:schemeClr val="bg1"/>
              </a:solidFill>
            </a:rPr>
            <a:t>myTI</a:t>
          </a:r>
          <a:r>
            <a:rPr lang="en-US" altLang="zh-CN" sz="900" b="1" kern="1200" dirty="0">
              <a:solidFill>
                <a:schemeClr val="bg1"/>
              </a:solidFill>
            </a:rPr>
            <a:t> </a:t>
          </a:r>
          <a:r>
            <a:rPr lang="zh-CN" altLang="en-US" sz="900" b="1" kern="1200" dirty="0">
              <a:solidFill>
                <a:schemeClr val="bg1"/>
              </a:solidFill>
            </a:rPr>
            <a:t>企业账户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430243" y="704003"/>
        <a:ext cx="647005" cy="647228"/>
      </dsp:txXfrm>
    </dsp:sp>
    <dsp:sp modelId="{C60A9FB3-4DEF-4255-A46C-A3AD60607823}">
      <dsp:nvSpPr>
        <dsp:cNvPr id="0" name=""/>
        <dsp:cNvSpPr/>
      </dsp:nvSpPr>
      <dsp:spPr>
        <a:xfrm rot="2700000">
          <a:off x="265111" y="542044"/>
          <a:ext cx="970976" cy="9709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93E6D-2688-4A9E-AA07-FAD2D5BE214C}">
      <dsp:nvSpPr>
        <dsp:cNvPr id="0" name=""/>
        <dsp:cNvSpPr/>
      </dsp:nvSpPr>
      <dsp:spPr>
        <a:xfrm>
          <a:off x="297624" y="574523"/>
          <a:ext cx="905951" cy="906188"/>
        </a:xfrm>
        <a:prstGeom prst="ellips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solidFill>
                <a:schemeClr val="bg1"/>
              </a:solidFill>
            </a:rPr>
            <a:t>TI.com</a:t>
          </a:r>
          <a:r>
            <a:rPr lang="en-US" sz="900" b="1" kern="1200" dirty="0">
              <a:solidFill>
                <a:schemeClr val="bg1"/>
              </a:solidFill>
            </a:rPr>
            <a:t>/</a:t>
          </a:r>
          <a:r>
            <a:rPr lang="en-US" sz="900" b="1" kern="1200" dirty="0" err="1">
              <a:solidFill>
                <a:schemeClr val="bg1"/>
              </a:solidFill>
            </a:rPr>
            <a:t>api</a:t>
          </a:r>
          <a:r>
            <a:rPr lang="en-US" sz="900" b="1" kern="1200" dirty="0">
              <a:solidFill>
                <a:schemeClr val="bg1"/>
              </a:solidFill>
            </a:rPr>
            <a:t>*</a:t>
          </a:r>
        </a:p>
      </dsp:txBody>
      <dsp:txXfrm>
        <a:off x="426738" y="704003"/>
        <a:ext cx="647005" cy="64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CSC</a:t>
            </a:r>
            <a:r>
              <a:rPr lang="zh-CN" altLang="en-US" dirty="0"/>
              <a:t>可以给更加</a:t>
            </a:r>
            <a:r>
              <a:rPr lang="zh-CN" altLang="en-US"/>
              <a:t>详细的具体的</a:t>
            </a:r>
            <a:r>
              <a:rPr lang="zh-CN" altLang="en-US" dirty="0"/>
              <a:t>指引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AB3D-B003-454E-B50B-9729B851AA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2echina.ti.com/support/enterprise-automation-integration/f/enterprise-automation-integration-forum" TargetMode="External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2echina.ti.com/support/enterprise-automation-integration/f/enterprise-automation-integration-forum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2echina.ti.com/support/enterprise-automation-integration/f/enterprise-automation-integration-forum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e2echina.ti.com/support/enterprise-automation-integration/f/enterprise-automation-integration-foru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e2echina.ti.com/support/enterprise-automation-integration/f/enterprise-automation-integration-foru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e.exmail.qq.com/cgi-bin/help?subtype=1&amp;no=113&amp;id=16#:~:text=%E8%AE%BE%E7%BD%AE%E6%96%B9%E6%B3%95%EF%BC%9A,%E5%90%8D%E5%8D%95%E2%80%9D%E6%8C%89%E9%92%AE%EF%BC%8C%E5%8D%B3%E5%8F%AF%E3%80%82" TargetMode="External"/><Relationship Id="rId3" Type="http://schemas.openxmlformats.org/officeDocument/2006/relationships/hyperlink" Target="https://support.ti.com/csm?lang=zh" TargetMode="External"/><Relationship Id="rId7" Type="http://schemas.openxmlformats.org/officeDocument/2006/relationships/hyperlink" Target="mailto:noreply-e2e@mail.ti.com" TargetMode="External"/><Relationship Id="rId2" Type="http://schemas.openxmlformats.org/officeDocument/2006/relationships/hyperlink" Target="https://www.ti.com/guidedsupport/nsdocs/webform/tiloginfeedbac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noreply-myTI@mail.ti.com" TargetMode="External"/><Relationship Id="rId5" Type="http://schemas.openxmlformats.org/officeDocument/2006/relationships/hyperlink" Target="mailto:myti@list.ti.com" TargetMode="External"/><Relationship Id="rId4" Type="http://schemas.openxmlformats.org/officeDocument/2006/relationships/hyperlink" Target="https://support.ti.com/$sn-va-web-client-app.do" TargetMode="External"/><Relationship Id="rId9" Type="http://schemas.openxmlformats.org/officeDocument/2006/relationships/hyperlink" Target="http://help.163.com/09/1224/14/5RABDIMC00753VB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部署 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TI API: 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企业账户使用手册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DengXian" panose="02010600030101010101" pitchFamily="2" charset="-122"/>
              </a:rPr>
              <a:t>2022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0A288FB-FEAC-44B8-ACCC-42353DAB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50" y="3728640"/>
            <a:ext cx="581025" cy="443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A27258-8444-40A5-BC3C-6BC1AF4A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第三步：设置地址簿 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(2)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C5BB5-1FC4-43FA-BF5D-10BBDFCB2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33AEF-170D-47A2-8F6A-7B7C9ACFD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89"/>
          <a:stretch/>
        </p:blipFill>
        <p:spPr>
          <a:xfrm>
            <a:off x="202418" y="717954"/>
            <a:ext cx="3770767" cy="380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2CCC2F-EA1D-4B34-98EE-529A44561FCB}"/>
              </a:ext>
            </a:extLst>
          </p:cNvPr>
          <p:cNvSpPr/>
          <p:nvPr/>
        </p:nvSpPr>
        <p:spPr>
          <a:xfrm>
            <a:off x="2890584" y="821410"/>
            <a:ext cx="2429760" cy="689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请英文输入详细地址，如受字数限制无法在第一行填写完整，可切换至“</a:t>
            </a:r>
            <a:r>
              <a:rPr lang="en-US" altLang="zh-CN" sz="1100" dirty="0">
                <a:solidFill>
                  <a:schemeClr val="tx1"/>
                </a:solidFill>
              </a:rPr>
              <a:t>Address line 2</a:t>
            </a:r>
            <a:r>
              <a:rPr lang="zh-CN" altLang="en-US" sz="1100" dirty="0">
                <a:solidFill>
                  <a:schemeClr val="tx1"/>
                </a:solidFill>
              </a:rPr>
              <a:t>” 继续填写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ADFE1-AC0E-40A3-A2C5-5626EB305C90}"/>
              </a:ext>
            </a:extLst>
          </p:cNvPr>
          <p:cNvSpPr/>
          <p:nvPr/>
        </p:nvSpPr>
        <p:spPr>
          <a:xfrm>
            <a:off x="2890584" y="1614541"/>
            <a:ext cx="2429760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请英文输入收货的城市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1C044-AD95-4124-9B2D-1A44CD4E58E7}"/>
              </a:ext>
            </a:extLst>
          </p:cNvPr>
          <p:cNvSpPr/>
          <p:nvPr/>
        </p:nvSpPr>
        <p:spPr>
          <a:xfrm>
            <a:off x="2890584" y="2051210"/>
            <a:ext cx="2429760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请英文输入收货的省份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E10BD-4910-4A74-B6A0-A669C71209BF}"/>
              </a:ext>
            </a:extLst>
          </p:cNvPr>
          <p:cNvSpPr/>
          <p:nvPr/>
        </p:nvSpPr>
        <p:spPr>
          <a:xfrm>
            <a:off x="2890584" y="2504702"/>
            <a:ext cx="2429760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请输入邮编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3CA1F0-CC69-458C-98D7-244E2C971B34}"/>
              </a:ext>
            </a:extLst>
          </p:cNvPr>
          <p:cNvSpPr/>
          <p:nvPr/>
        </p:nvSpPr>
        <p:spPr>
          <a:xfrm>
            <a:off x="2890584" y="2933527"/>
            <a:ext cx="2429760" cy="455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</a:t>
            </a:r>
            <a:r>
              <a:rPr lang="en-US" altLang="zh-CN" sz="1100" dirty="0">
                <a:solidFill>
                  <a:schemeClr val="tx1"/>
                </a:solidFill>
              </a:rPr>
              <a:t>China (+86) </a:t>
            </a:r>
            <a:r>
              <a:rPr lang="zh-CN" altLang="en-US" sz="1100" dirty="0">
                <a:solidFill>
                  <a:schemeClr val="tx1"/>
                </a:solidFill>
              </a:rPr>
              <a:t>并填写您的联系电话，如果所填信息为手机号，请确认勾选此处方框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051E8-9A5C-4379-83E6-C879C4E0741D}"/>
              </a:ext>
            </a:extLst>
          </p:cNvPr>
          <p:cNvSpPr/>
          <p:nvPr/>
        </p:nvSpPr>
        <p:spPr>
          <a:xfrm>
            <a:off x="2890584" y="3484169"/>
            <a:ext cx="2429760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请输入收货人邮箱信息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99C36-B31B-4283-B731-5A0E5A1E9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90" y="657261"/>
            <a:ext cx="2661454" cy="282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5A14E5F-6D5E-4601-A3CB-FD309CE1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345" y="3573452"/>
            <a:ext cx="3770768" cy="1184528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点击保存后，您即可在地址簿中查看到已保存信息。如需编辑或修改，可点击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    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。请注意，如有多个收货地址，您可再按照此前步骤进行创建和保存，后续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结账付款设置将从已保存的地址簿中调取相关数据。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E68D26-82E6-4B9E-B758-A00175CD9720}"/>
              </a:ext>
            </a:extLst>
          </p:cNvPr>
          <p:cNvSpPr/>
          <p:nvPr/>
        </p:nvSpPr>
        <p:spPr>
          <a:xfrm>
            <a:off x="1071250" y="3119049"/>
            <a:ext cx="1126541" cy="113244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B69D5-6B03-4747-9FE8-436D6D26252F}"/>
              </a:ext>
            </a:extLst>
          </p:cNvPr>
          <p:cNvSpPr/>
          <p:nvPr/>
        </p:nvSpPr>
        <p:spPr>
          <a:xfrm>
            <a:off x="5836584" y="2780321"/>
            <a:ext cx="703205" cy="153206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FBD8C-9B40-4986-AE13-61443367A7F1}"/>
              </a:ext>
            </a:extLst>
          </p:cNvPr>
          <p:cNvSpPr/>
          <p:nvPr/>
        </p:nvSpPr>
        <p:spPr>
          <a:xfrm>
            <a:off x="5836583" y="2076473"/>
            <a:ext cx="703205" cy="153206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BC66-43D7-486C-B6C2-5BFC0D2A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第四步：设置付款支付方式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E7588-A246-4AB7-A785-EC4FE7F4F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96074-4D88-4D62-A990-3C0C0917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" y="681038"/>
            <a:ext cx="2534627" cy="196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B7D9D55-61FC-4938-998A-3E3D5F4B56ED}"/>
              </a:ext>
            </a:extLst>
          </p:cNvPr>
          <p:cNvSpPr/>
          <p:nvPr/>
        </p:nvSpPr>
        <p:spPr>
          <a:xfrm>
            <a:off x="293768" y="1706306"/>
            <a:ext cx="930799" cy="28522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65DCC2-476E-41E5-A8D2-2D3DDF013BBE}"/>
              </a:ext>
            </a:extLst>
          </p:cNvPr>
          <p:cNvSpPr/>
          <p:nvPr/>
        </p:nvSpPr>
        <p:spPr>
          <a:xfrm>
            <a:off x="34171" y="1734618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36DB7-ACE3-4CCE-97AB-79A5012AF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55" y="1505360"/>
            <a:ext cx="6307810" cy="91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2D5C8E2-B436-49E2-86D1-03F6C5AB0828}"/>
              </a:ext>
            </a:extLst>
          </p:cNvPr>
          <p:cNvSpPr/>
          <p:nvPr/>
        </p:nvSpPr>
        <p:spPr>
          <a:xfrm>
            <a:off x="7608969" y="1820604"/>
            <a:ext cx="1081006" cy="42783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96E28D-8634-4A73-B61E-ABB0AC2056AD}"/>
              </a:ext>
            </a:extLst>
          </p:cNvPr>
          <p:cNvSpPr/>
          <p:nvPr/>
        </p:nvSpPr>
        <p:spPr>
          <a:xfrm>
            <a:off x="7348673" y="1885580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557941-D38B-41CB-8012-6239A740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238" y="717954"/>
            <a:ext cx="6213094" cy="787406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返回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用户页面，点击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Payment methods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”，进入页面后点击“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Add new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”开始创建并根据相关指示填写保存。目前支持填写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Apruve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、银行电汇等支持方式信息填写。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06079-AC93-4166-A5BE-B5F5B417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009" y="2519967"/>
            <a:ext cx="2964094" cy="211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7DECE5B-AA48-4BF8-B318-D35C4F054301}"/>
              </a:ext>
            </a:extLst>
          </p:cNvPr>
          <p:cNvSpPr/>
          <p:nvPr/>
        </p:nvSpPr>
        <p:spPr>
          <a:xfrm>
            <a:off x="2766403" y="2571750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1D9D53-9BFB-4A6E-AB4C-C52E3E20C0AF}"/>
              </a:ext>
            </a:extLst>
          </p:cNvPr>
          <p:cNvSpPr/>
          <p:nvPr/>
        </p:nvSpPr>
        <p:spPr>
          <a:xfrm>
            <a:off x="4805905" y="3208481"/>
            <a:ext cx="3229966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此处您可选择</a:t>
            </a:r>
            <a:r>
              <a:rPr lang="en-US" altLang="zh-CN" sz="1100" dirty="0" err="1">
                <a:solidFill>
                  <a:schemeClr val="tx1"/>
                </a:solidFill>
              </a:rPr>
              <a:t>Apruve</a:t>
            </a:r>
            <a:r>
              <a:rPr lang="en-US" altLang="zh-CN" sz="1100" dirty="0">
                <a:solidFill>
                  <a:schemeClr val="tx1"/>
                </a:solidFill>
              </a:rPr>
              <a:t>, </a:t>
            </a:r>
            <a:r>
              <a:rPr lang="zh-CN" altLang="en-US" sz="1100" dirty="0">
                <a:solidFill>
                  <a:schemeClr val="tx1"/>
                </a:solidFill>
              </a:rPr>
              <a:t>银行电汇</a:t>
            </a:r>
            <a:r>
              <a:rPr lang="en-US" altLang="zh-CN" sz="1100" dirty="0">
                <a:solidFill>
                  <a:schemeClr val="tx1"/>
                </a:solidFill>
              </a:rPr>
              <a:t>(bank transfer)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8B5745-113F-4AF2-96AE-2512F3AA6CBD}"/>
              </a:ext>
            </a:extLst>
          </p:cNvPr>
          <p:cNvSpPr/>
          <p:nvPr/>
        </p:nvSpPr>
        <p:spPr>
          <a:xfrm>
            <a:off x="4805905" y="3554941"/>
            <a:ext cx="3229966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如您选择的为</a:t>
            </a:r>
            <a:r>
              <a:rPr lang="en-US" altLang="zh-CN" sz="1100" dirty="0" err="1">
                <a:solidFill>
                  <a:schemeClr val="tx1"/>
                </a:solidFill>
              </a:rPr>
              <a:t>Apruve</a:t>
            </a:r>
            <a:r>
              <a:rPr lang="en-US" altLang="zh-CN" sz="1100" dirty="0">
                <a:solidFill>
                  <a:schemeClr val="tx1"/>
                </a:solidFill>
              </a:rPr>
              <a:t>, </a:t>
            </a:r>
            <a:r>
              <a:rPr lang="zh-CN" altLang="en-US" sz="1100" dirty="0">
                <a:solidFill>
                  <a:schemeClr val="tx1"/>
                </a:solidFill>
              </a:rPr>
              <a:t>此处请填入您的相关账号</a:t>
            </a:r>
            <a:r>
              <a:rPr lang="en-US" altLang="zh-CN" sz="1100" dirty="0">
                <a:solidFill>
                  <a:schemeClr val="tx1"/>
                </a:solidFill>
              </a:rPr>
              <a:t>ID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D317E-531F-4995-A987-9DD2CD749E19}"/>
              </a:ext>
            </a:extLst>
          </p:cNvPr>
          <p:cNvSpPr/>
          <p:nvPr/>
        </p:nvSpPr>
        <p:spPr>
          <a:xfrm>
            <a:off x="4805905" y="3929725"/>
            <a:ext cx="3229966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请根据实际情况填入命名方式，以英文填写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7BA3-3364-4D9C-A743-BB9F40BC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注意及提醒：如何获取 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Apruve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账号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ID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？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8BA18-17D8-4CAA-8226-92862428A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3D0D2EE5-4BB8-4D05-A493-7E45DDE2EB52" descr="A0EAAF5D-3379-4A8B-B6F3-0635D4489EFC">
            <a:extLst>
              <a:ext uri="{FF2B5EF4-FFF2-40B4-BE49-F238E27FC236}">
                <a16:creationId xmlns:a16="http://schemas.microsoft.com/office/drawing/2014/main" id="{C9411320-A944-44A4-9981-11409B47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9" y="943337"/>
            <a:ext cx="4499398" cy="36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7EB0C9-EFB9-4911-9842-E36E7ABB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021" y="1671100"/>
            <a:ext cx="3726786" cy="787406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登录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Apruve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后，您可以在左侧下拉菜单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Settings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”中选择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“User profile”</a:t>
            </a: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在页面中可获取并复制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myAccount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2125E-E081-4E36-A882-7BEFC940EFA9}"/>
              </a:ext>
            </a:extLst>
          </p:cNvPr>
          <p:cNvSpPr/>
          <p:nvPr/>
        </p:nvSpPr>
        <p:spPr>
          <a:xfrm>
            <a:off x="139485" y="2960175"/>
            <a:ext cx="1511084" cy="9453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976398-49E8-44AC-A744-A5D7916110B8}"/>
              </a:ext>
            </a:extLst>
          </p:cNvPr>
          <p:cNvSpPr/>
          <p:nvPr/>
        </p:nvSpPr>
        <p:spPr>
          <a:xfrm>
            <a:off x="1841716" y="1901953"/>
            <a:ext cx="2327328" cy="131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3E8F5-D344-47C6-8C85-DEF18C4DC209}"/>
              </a:ext>
            </a:extLst>
          </p:cNvPr>
          <p:cNvSpPr/>
          <p:nvPr/>
        </p:nvSpPr>
        <p:spPr>
          <a:xfrm>
            <a:off x="1989734" y="2458506"/>
            <a:ext cx="570586" cy="113244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1E468-A372-4B94-913E-C563FA6094E1}"/>
              </a:ext>
            </a:extLst>
          </p:cNvPr>
          <p:cNvSpPr/>
          <p:nvPr/>
        </p:nvSpPr>
        <p:spPr>
          <a:xfrm>
            <a:off x="1945842" y="3421491"/>
            <a:ext cx="1126541" cy="113244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6F1D5-7068-4169-A693-F73F132095FE}"/>
              </a:ext>
            </a:extLst>
          </p:cNvPr>
          <p:cNvSpPr/>
          <p:nvPr/>
        </p:nvSpPr>
        <p:spPr>
          <a:xfrm>
            <a:off x="1878839" y="1754585"/>
            <a:ext cx="1325219" cy="131674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A0A0A-D8D0-4EC7-A945-49B3CB18F5E5}"/>
              </a:ext>
            </a:extLst>
          </p:cNvPr>
          <p:cNvSpPr/>
          <p:nvPr/>
        </p:nvSpPr>
        <p:spPr>
          <a:xfrm>
            <a:off x="2541448" y="1913445"/>
            <a:ext cx="1495860" cy="120181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57B0-46E3-439D-9B99-ED8B4DD5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提醒：关于人民币银行电汇付款说明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0057-DDD7-4F54-873D-30F39B0D2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EDD1296-491C-4DC3-B345-84B548450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2269" y="538551"/>
            <a:ext cx="3141663" cy="179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5FF4C-340D-4650-AB9B-1ED047E4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894" y="1135605"/>
            <a:ext cx="2587274" cy="324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20658-B60A-43AF-B6DF-94033FFD4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135" y="2212270"/>
            <a:ext cx="2323968" cy="238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F3BEE7-2520-48B2-A540-490FF05B6C54}"/>
              </a:ext>
            </a:extLst>
          </p:cNvPr>
          <p:cNvSpPr/>
          <p:nvPr/>
        </p:nvSpPr>
        <p:spPr>
          <a:xfrm>
            <a:off x="3667025" y="1748118"/>
            <a:ext cx="1167194" cy="17481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D3D09-3764-4269-BA9E-4C1CC642F7D2}"/>
              </a:ext>
            </a:extLst>
          </p:cNvPr>
          <p:cNvSpPr/>
          <p:nvPr/>
        </p:nvSpPr>
        <p:spPr>
          <a:xfrm>
            <a:off x="3667024" y="922232"/>
            <a:ext cx="1092001" cy="2247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1681E-E08B-440C-B8B6-2D7B2F4F8712}"/>
              </a:ext>
            </a:extLst>
          </p:cNvPr>
          <p:cNvSpPr/>
          <p:nvPr/>
        </p:nvSpPr>
        <p:spPr>
          <a:xfrm>
            <a:off x="6591457" y="3384870"/>
            <a:ext cx="2098517" cy="32498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506F8C-2A14-4A18-9A83-7C22050AA8FA}"/>
              </a:ext>
            </a:extLst>
          </p:cNvPr>
          <p:cNvSpPr txBox="1">
            <a:spLocks/>
          </p:cNvSpPr>
          <p:nvPr/>
        </p:nvSpPr>
        <p:spPr bwMode="auto">
          <a:xfrm>
            <a:off x="231775" y="896982"/>
            <a:ext cx="3230494" cy="3483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您需要</a:t>
            </a:r>
            <a:r>
              <a:rPr lang="zh-CN" altLang="en-US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在在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结账偏好设置中留下银行汇款的授权人邮箱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银行汇款授权人需在 </a:t>
            </a:r>
            <a:r>
              <a:rPr lang="en-US" altLang="zh-CN" sz="1400" b="1" kern="0" dirty="0">
                <a:solidFill>
                  <a:srgbClr val="FF0000"/>
                </a:solidFill>
              </a:rPr>
              <a:t>3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天内确认订单，否则订单将取消。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确认订单后，客户会收到带有汇款信息的形式发票。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TI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必须在 </a:t>
            </a:r>
            <a:r>
              <a:rPr lang="en-US" altLang="zh-CN" sz="1400" b="1" kern="0" dirty="0">
                <a:solidFill>
                  <a:srgbClr val="FF0000"/>
                </a:solidFill>
              </a:rPr>
              <a:t>7 </a:t>
            </a:r>
            <a:r>
              <a:rPr lang="zh-CN" altLang="en-US" sz="1400" b="1" kern="0" dirty="0">
                <a:solidFill>
                  <a:srgbClr val="FF0000"/>
                </a:solidFill>
              </a:rPr>
              <a:t>天内收到全部款项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，否则订单将取消。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rgbClr val="FF0000"/>
                </a:solidFill>
              </a:rPr>
              <a:t>请务必注意：一个订单对应一笔汇款</a:t>
            </a:r>
            <a:endParaRPr lang="en-US" altLang="zh-CN" sz="1400" b="1" kern="0" dirty="0">
              <a:solidFill>
                <a:srgbClr val="FF0000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D2FCBC-7BF9-4B59-9796-7A89A0ADE987}"/>
              </a:ext>
            </a:extLst>
          </p:cNvPr>
          <p:cNvSpPr/>
          <p:nvPr/>
        </p:nvSpPr>
        <p:spPr>
          <a:xfrm>
            <a:off x="6355529" y="1796496"/>
            <a:ext cx="1092001" cy="2247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7FA3AD-252B-464C-9334-0ADBA70360F7}"/>
              </a:ext>
            </a:extLst>
          </p:cNvPr>
          <p:cNvSpPr/>
          <p:nvPr/>
        </p:nvSpPr>
        <p:spPr>
          <a:xfrm>
            <a:off x="7327342" y="2878808"/>
            <a:ext cx="455819" cy="69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2CBAF-3CC0-4014-A252-7C48EB13907B}"/>
              </a:ext>
            </a:extLst>
          </p:cNvPr>
          <p:cNvSpPr/>
          <p:nvPr/>
        </p:nvSpPr>
        <p:spPr>
          <a:xfrm>
            <a:off x="5964155" y="3709852"/>
            <a:ext cx="455819" cy="69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671D7-5E50-4420-8F1E-A967004BAC73}"/>
              </a:ext>
            </a:extLst>
          </p:cNvPr>
          <p:cNvSpPr/>
          <p:nvPr/>
        </p:nvSpPr>
        <p:spPr>
          <a:xfrm>
            <a:off x="7506393" y="3900901"/>
            <a:ext cx="455819" cy="69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0437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8D01-360A-417E-8985-CADBA3C8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第五步：设置税号及发票信息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(1)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A324D-FE85-4C7B-B2FE-2447A38D3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92221-110A-4610-9D8E-B375B9DA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" y="681038"/>
            <a:ext cx="2534627" cy="196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403845-2103-4F24-8276-68F06F411FD7}"/>
              </a:ext>
            </a:extLst>
          </p:cNvPr>
          <p:cNvSpPr/>
          <p:nvPr/>
        </p:nvSpPr>
        <p:spPr>
          <a:xfrm>
            <a:off x="34171" y="1920223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9A08E2-9C99-4268-AAD7-B62229F7072C}"/>
              </a:ext>
            </a:extLst>
          </p:cNvPr>
          <p:cNvSpPr/>
          <p:nvPr/>
        </p:nvSpPr>
        <p:spPr>
          <a:xfrm>
            <a:off x="231775" y="1885580"/>
            <a:ext cx="1081006" cy="28418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C7E15-488F-41EB-889F-EBB37186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748" y="1796480"/>
            <a:ext cx="6777186" cy="66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D55672A-BEA9-4A93-997D-7DD80855A8EF}"/>
              </a:ext>
            </a:extLst>
          </p:cNvPr>
          <p:cNvSpPr/>
          <p:nvPr/>
        </p:nvSpPr>
        <p:spPr>
          <a:xfrm>
            <a:off x="8092624" y="1952799"/>
            <a:ext cx="1081006" cy="42783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958BFD-6A3E-4E2C-A27C-929874EB7439}"/>
              </a:ext>
            </a:extLst>
          </p:cNvPr>
          <p:cNvSpPr/>
          <p:nvPr/>
        </p:nvSpPr>
        <p:spPr>
          <a:xfrm>
            <a:off x="7832328" y="2017775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10EE9-1A44-42A3-800B-32D54BDAB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238" y="717954"/>
            <a:ext cx="6213094" cy="787406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返回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用户页面，点击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Tax ID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”，进入页面后点击“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Add new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”开始创建并根据相关指示填写发票税务、发票收件人信息。目前该页面提供自动匹配功能，用户可通过输入公司名搜索匹配相关税务信息。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5EA5F-B6F0-49D0-88BC-0AC2E3CD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0" y="2763278"/>
            <a:ext cx="3514203" cy="17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AC3A746-46ED-4666-BF21-48CFD137BB21}"/>
              </a:ext>
            </a:extLst>
          </p:cNvPr>
          <p:cNvSpPr/>
          <p:nvPr/>
        </p:nvSpPr>
        <p:spPr>
          <a:xfrm>
            <a:off x="0" y="2650210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1CC556-BA5C-4AB0-B833-1A78DB91B7C4}"/>
              </a:ext>
            </a:extLst>
          </p:cNvPr>
          <p:cNvSpPr/>
          <p:nvPr/>
        </p:nvSpPr>
        <p:spPr>
          <a:xfrm>
            <a:off x="1928476" y="3623356"/>
            <a:ext cx="1853110" cy="33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此处请选择 </a:t>
            </a:r>
            <a:r>
              <a:rPr lang="en-US" altLang="zh-CN" sz="1100" dirty="0">
                <a:solidFill>
                  <a:schemeClr val="tx1"/>
                </a:solidFill>
              </a:rPr>
              <a:t>China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6E5F37-9765-42A5-8971-98F9754CB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351"/>
          <a:stretch/>
        </p:blipFill>
        <p:spPr>
          <a:xfrm>
            <a:off x="3844515" y="2686509"/>
            <a:ext cx="3196327" cy="187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87E57A-BF68-4CFD-92D6-51DCB82F37DC}"/>
              </a:ext>
            </a:extLst>
          </p:cNvPr>
          <p:cNvSpPr/>
          <p:nvPr/>
        </p:nvSpPr>
        <p:spPr>
          <a:xfrm>
            <a:off x="5318853" y="3087977"/>
            <a:ext cx="3196325" cy="4658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此处请根据实际所需勾选所需发票类型为电子普票或纸质专票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B82B0-C2BF-40E4-9AB0-DBF6F23DC383}"/>
              </a:ext>
            </a:extLst>
          </p:cNvPr>
          <p:cNvSpPr/>
          <p:nvPr/>
        </p:nvSpPr>
        <p:spPr>
          <a:xfrm>
            <a:off x="5318853" y="3747551"/>
            <a:ext cx="3196326" cy="618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此处请根据实际所需勾选所需发票为个人还是公司所用。如您上一选项勾选“纸质专票” </a:t>
            </a:r>
            <a:r>
              <a:rPr lang="en-US" altLang="zh-CN" sz="1100" dirty="0">
                <a:solidFill>
                  <a:schemeClr val="tx1"/>
                </a:solidFill>
              </a:rPr>
              <a:t>(VAT special paper invoice), </a:t>
            </a:r>
            <a:r>
              <a:rPr lang="zh-CN" altLang="en-US" sz="1100" dirty="0">
                <a:solidFill>
                  <a:schemeClr val="tx1"/>
                </a:solidFill>
              </a:rPr>
              <a:t>这一问题将被跳过。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BC2A61-7C41-42F8-BB93-3929E376259B}"/>
              </a:ext>
            </a:extLst>
          </p:cNvPr>
          <p:cNvSpPr/>
          <p:nvPr/>
        </p:nvSpPr>
        <p:spPr>
          <a:xfrm>
            <a:off x="3701511" y="2588951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758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E1C1-DB8E-4A05-A221-95B6F2D8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第五步：设置税号及发票信息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(2)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AB1ED-DCE3-4A55-B913-82F636C9E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37847-52A2-4C2F-996E-5D8D214E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20874"/>
            <a:ext cx="3338407" cy="391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AB8972-F65B-4237-AAC6-4F2403FA2C8B}"/>
              </a:ext>
            </a:extLst>
          </p:cNvPr>
          <p:cNvSpPr/>
          <p:nvPr/>
        </p:nvSpPr>
        <p:spPr>
          <a:xfrm>
            <a:off x="2973837" y="620874"/>
            <a:ext cx="3196325" cy="711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如您勾选的为“纸质专票” </a:t>
            </a:r>
            <a:r>
              <a:rPr lang="en-US" altLang="zh-CN" sz="1100" dirty="0">
                <a:solidFill>
                  <a:schemeClr val="tx1"/>
                </a:solidFill>
              </a:rPr>
              <a:t>(VAT special paper invoice)</a:t>
            </a:r>
            <a:r>
              <a:rPr lang="zh-CN" altLang="en-US" sz="1100" dirty="0">
                <a:solidFill>
                  <a:schemeClr val="tx1"/>
                </a:solidFill>
              </a:rPr>
              <a:t>，页面将更新为专票填写界面。</a:t>
            </a:r>
            <a:endParaRPr lang="en-US" altLang="zh-CN" sz="1100" dirty="0">
              <a:solidFill>
                <a:schemeClr val="tx1"/>
              </a:solidFill>
            </a:endParaRPr>
          </a:p>
          <a:p>
            <a:r>
              <a:rPr lang="zh-CN" altLang="en-US" sz="1100" dirty="0">
                <a:solidFill>
                  <a:schemeClr val="tx1"/>
                </a:solidFill>
              </a:rPr>
              <a:t>请注意：此处相关信息请以简体中文输入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49367-EF7A-48BF-8DE6-A0492B3ACEA2}"/>
              </a:ext>
            </a:extLst>
          </p:cNvPr>
          <p:cNvSpPr/>
          <p:nvPr/>
        </p:nvSpPr>
        <p:spPr>
          <a:xfrm>
            <a:off x="2973837" y="1402597"/>
            <a:ext cx="3196325" cy="780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和贵司财务确认后，请输入发票抬头信息，此处系统会根据您所填写的公司抬头自动匹配信息。如遇问题，可尝试清空浏览器</a:t>
            </a:r>
            <a:r>
              <a:rPr lang="en-US" altLang="zh-CN" sz="1100" dirty="0">
                <a:solidFill>
                  <a:schemeClr val="tx1"/>
                </a:solidFill>
              </a:rPr>
              <a:t>cookies</a:t>
            </a:r>
            <a:r>
              <a:rPr lang="zh-CN" altLang="en-US" sz="1100" dirty="0">
                <a:solidFill>
                  <a:schemeClr val="tx1"/>
                </a:solidFill>
              </a:rPr>
              <a:t>再继续操作。自动匹配样例见右图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5584B-3686-45FB-AB4C-4201E604D293}"/>
              </a:ext>
            </a:extLst>
          </p:cNvPr>
          <p:cNvSpPr/>
          <p:nvPr/>
        </p:nvSpPr>
        <p:spPr>
          <a:xfrm>
            <a:off x="2973838" y="2257494"/>
            <a:ext cx="1915878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此处要求提供税务登记号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AD54EB-7CE6-4021-A7AD-86A8807E9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25915" r="50000" b="10613"/>
          <a:stretch/>
        </p:blipFill>
        <p:spPr>
          <a:xfrm>
            <a:off x="6170162" y="1401950"/>
            <a:ext cx="2640470" cy="235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7010E3-D5C7-4334-8E85-0B2B40089808}"/>
              </a:ext>
            </a:extLst>
          </p:cNvPr>
          <p:cNvSpPr/>
          <p:nvPr/>
        </p:nvSpPr>
        <p:spPr>
          <a:xfrm>
            <a:off x="2973837" y="2771205"/>
            <a:ext cx="1915878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此处要求输入税务登记地址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711052-C532-4116-A098-F037D3AF1491}"/>
              </a:ext>
            </a:extLst>
          </p:cNvPr>
          <p:cNvSpPr/>
          <p:nvPr/>
        </p:nvSpPr>
        <p:spPr>
          <a:xfrm>
            <a:off x="2971200" y="3284916"/>
            <a:ext cx="1915878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此处要求输入税务登记电话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BC69D-F10C-42F1-A1CB-165F2D7AE13F}"/>
              </a:ext>
            </a:extLst>
          </p:cNvPr>
          <p:cNvSpPr/>
          <p:nvPr/>
        </p:nvSpPr>
        <p:spPr>
          <a:xfrm>
            <a:off x="2971200" y="3771585"/>
            <a:ext cx="1915878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此处要求输入税务登记银行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83828-BCF3-4182-93E7-4D13E64A4246}"/>
              </a:ext>
            </a:extLst>
          </p:cNvPr>
          <p:cNvSpPr/>
          <p:nvPr/>
        </p:nvSpPr>
        <p:spPr>
          <a:xfrm>
            <a:off x="2954293" y="4263721"/>
            <a:ext cx="222988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此处要求输入税务登记银行账户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7BC281-8BC1-4897-848A-1B123B95BECC}"/>
              </a:ext>
            </a:extLst>
          </p:cNvPr>
          <p:cNvSpPr/>
          <p:nvPr/>
        </p:nvSpPr>
        <p:spPr>
          <a:xfrm>
            <a:off x="3175" y="603627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995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35C6-844C-47C5-AA88-2B5A16B6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第五步：设置税号及发票信息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(3)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188BF-EC21-4862-AA7E-89980BEA7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36005-04EB-49AC-BC9C-5005F77F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8" y="715588"/>
            <a:ext cx="3076249" cy="383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478E18-EB5F-41CC-94F7-F3370BFD8294}"/>
              </a:ext>
            </a:extLst>
          </p:cNvPr>
          <p:cNvSpPr/>
          <p:nvPr/>
        </p:nvSpPr>
        <p:spPr>
          <a:xfrm>
            <a:off x="53977" y="688284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255C7-EF25-4E4B-AC8A-2A3A1183E4DD}"/>
              </a:ext>
            </a:extLst>
          </p:cNvPr>
          <p:cNvSpPr/>
          <p:nvPr/>
        </p:nvSpPr>
        <p:spPr>
          <a:xfrm>
            <a:off x="2299660" y="1069917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请输入发票收件人姓名（中文）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49764-D580-466A-8AFC-38CEFBD3D9F8}"/>
              </a:ext>
            </a:extLst>
          </p:cNvPr>
          <p:cNvSpPr/>
          <p:nvPr/>
        </p:nvSpPr>
        <p:spPr>
          <a:xfrm>
            <a:off x="2299659" y="1609774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请输入发票收件公司（中文）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BE4489-A90B-45EC-9A8C-1BF160C9AE13}"/>
              </a:ext>
            </a:extLst>
          </p:cNvPr>
          <p:cNvSpPr/>
          <p:nvPr/>
        </p:nvSpPr>
        <p:spPr>
          <a:xfrm>
            <a:off x="2299658" y="2089968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请输入联系电话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C1B77-B95F-487A-9BBE-E0D7545C4C48}"/>
              </a:ext>
            </a:extLst>
          </p:cNvPr>
          <p:cNvSpPr/>
          <p:nvPr/>
        </p:nvSpPr>
        <p:spPr>
          <a:xfrm>
            <a:off x="2299658" y="2507573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请勾选“</a:t>
            </a:r>
            <a:r>
              <a:rPr lang="en-US" altLang="zh-CN" sz="1100" dirty="0">
                <a:solidFill>
                  <a:schemeClr val="tx1"/>
                </a:solidFill>
              </a:rPr>
              <a:t>China</a:t>
            </a:r>
            <a:r>
              <a:rPr lang="zh-CN" altLang="en-US" sz="1100" dirty="0">
                <a:solidFill>
                  <a:schemeClr val="tx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46BA5-9C52-4CDB-94EB-1576A172B3FC}"/>
              </a:ext>
            </a:extLst>
          </p:cNvPr>
          <p:cNvSpPr/>
          <p:nvPr/>
        </p:nvSpPr>
        <p:spPr>
          <a:xfrm>
            <a:off x="2299658" y="2925178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请输入发票收件地址（中文）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17C411-DED0-400D-A661-D03BA3FD05E9}"/>
              </a:ext>
            </a:extLst>
          </p:cNvPr>
          <p:cNvSpPr/>
          <p:nvPr/>
        </p:nvSpPr>
        <p:spPr>
          <a:xfrm>
            <a:off x="2299658" y="3372460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请输入发票收件城市（中文）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985AB-15F7-4D0A-BF27-30F6683F3208}"/>
              </a:ext>
            </a:extLst>
          </p:cNvPr>
          <p:cNvSpPr/>
          <p:nvPr/>
        </p:nvSpPr>
        <p:spPr>
          <a:xfrm>
            <a:off x="3180478" y="3834826"/>
            <a:ext cx="2429908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请输入发票收件省份（中文）、邮编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2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4624-F5A3-450A-95AD-983DD19B7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创建及设置结账偏好信息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1683C-2B7D-4250-9C6F-32C3FC7CD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DE10-65DB-4FBF-8E1D-A36D02EC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设置结账偏好信息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C4E51-9B4E-4C0D-BE92-01DA5AB54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99A74-5A39-4541-8C65-F122ADB9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" y="681038"/>
            <a:ext cx="2534627" cy="196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6643D5-4DC4-4596-81AA-2C93E7B502E6}"/>
              </a:ext>
            </a:extLst>
          </p:cNvPr>
          <p:cNvSpPr/>
          <p:nvPr/>
        </p:nvSpPr>
        <p:spPr>
          <a:xfrm>
            <a:off x="34171" y="2052418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FBB813-4A59-464A-A7CB-ABC5EACB542B}"/>
              </a:ext>
            </a:extLst>
          </p:cNvPr>
          <p:cNvSpPr/>
          <p:nvPr/>
        </p:nvSpPr>
        <p:spPr>
          <a:xfrm>
            <a:off x="231775" y="2044580"/>
            <a:ext cx="1081006" cy="28418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E1C2B-DD74-4B8A-9CF1-0E5076358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95" y="1829492"/>
            <a:ext cx="7617417" cy="82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101FAF3-4331-4A23-8860-4382BBDC52DC}"/>
              </a:ext>
            </a:extLst>
          </p:cNvPr>
          <p:cNvSpPr/>
          <p:nvPr/>
        </p:nvSpPr>
        <p:spPr>
          <a:xfrm>
            <a:off x="8092624" y="1952799"/>
            <a:ext cx="1081006" cy="42783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69FE6A-D73D-426A-8CB4-B8A828BAA8BB}"/>
              </a:ext>
            </a:extLst>
          </p:cNvPr>
          <p:cNvSpPr/>
          <p:nvPr/>
        </p:nvSpPr>
        <p:spPr>
          <a:xfrm>
            <a:off x="7832328" y="2017775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B17045-60CF-4C92-B03E-E8B9EEEA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238" y="717954"/>
            <a:ext cx="6213094" cy="787406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返回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用户页面，点击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Checkout profile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”，进入页面后点击“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Add new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”开始创建结账偏好信息。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后续将从中调取相关信息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03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5DCC-F5F2-4D8F-A960-36BB3263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结账偏好设置共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6 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项，将根据实际需求从前面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企业账户的设置中调用和选择：</a:t>
            </a:r>
            <a:endParaRPr lang="en-US" dirty="0">
              <a:solidFill>
                <a:schemeClr val="tx1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F7D97-B241-4E59-B622-E3B2A4D3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4C665-44A3-4746-886B-9468A38A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8" y="793707"/>
            <a:ext cx="2778989" cy="369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5412F-49DE-43A1-97F7-99D5DF3896E9}"/>
              </a:ext>
            </a:extLst>
          </p:cNvPr>
          <p:cNvSpPr/>
          <p:nvPr/>
        </p:nvSpPr>
        <p:spPr>
          <a:xfrm>
            <a:off x="2617595" y="1937823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请英文输入结账偏好的命名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64E27-07DD-472C-9312-04149256CC85}"/>
              </a:ext>
            </a:extLst>
          </p:cNvPr>
          <p:cNvSpPr/>
          <p:nvPr/>
        </p:nvSpPr>
        <p:spPr>
          <a:xfrm>
            <a:off x="2617594" y="2323911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 “</a:t>
            </a:r>
            <a:r>
              <a:rPr lang="en-US" altLang="zh-CN" sz="1100" dirty="0">
                <a:solidFill>
                  <a:schemeClr val="tx1"/>
                </a:solidFill>
              </a:rPr>
              <a:t>China</a:t>
            </a:r>
            <a:r>
              <a:rPr lang="zh-CN" altLang="en-US" sz="1100" dirty="0">
                <a:solidFill>
                  <a:schemeClr val="tx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4D3D50-9D2D-4E8D-9317-C45A2D64D2F1}"/>
              </a:ext>
            </a:extLst>
          </p:cNvPr>
          <p:cNvSpPr/>
          <p:nvPr/>
        </p:nvSpPr>
        <p:spPr>
          <a:xfrm>
            <a:off x="2617594" y="2731042"/>
            <a:ext cx="2272339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 “</a:t>
            </a:r>
            <a:r>
              <a:rPr lang="en-US" altLang="zh-CN" sz="1100" dirty="0">
                <a:solidFill>
                  <a:schemeClr val="tx1"/>
                </a:solidFill>
              </a:rPr>
              <a:t>CNY</a:t>
            </a:r>
            <a:r>
              <a:rPr lang="zh-CN" altLang="en-US" sz="1100" dirty="0">
                <a:solidFill>
                  <a:schemeClr val="tx1"/>
                </a:solidFill>
              </a:rPr>
              <a:t>” 人民币并保存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A75C7-A3D8-4AAC-8820-61EEFACD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61" y="2367378"/>
            <a:ext cx="3800042" cy="212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1274CB-307D-4F18-AA48-58249A55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061" y="2018977"/>
            <a:ext cx="858986" cy="304934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示例：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F7E438-97FA-46FE-B3D0-309FB0D7DEF3}"/>
              </a:ext>
            </a:extLst>
          </p:cNvPr>
          <p:cNvSpPr/>
          <p:nvPr/>
        </p:nvSpPr>
        <p:spPr>
          <a:xfrm>
            <a:off x="138947" y="1549011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625EA9-1E6B-4C8A-8718-CBC63C75C83A}"/>
              </a:ext>
            </a:extLst>
          </p:cNvPr>
          <p:cNvSpPr txBox="1">
            <a:spLocks/>
          </p:cNvSpPr>
          <p:nvPr/>
        </p:nvSpPr>
        <p:spPr bwMode="auto">
          <a:xfrm>
            <a:off x="333378" y="1518015"/>
            <a:ext cx="1631734" cy="304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结账偏好信息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A1C1-7F90-46D2-83F2-4C4AB1E6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在部署 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套件前，您需要完成以下步骤：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0F99-2B39-4F4F-8520-1A869CF0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11" y="1031692"/>
            <a:ext cx="5901267" cy="2734733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3" action="ppaction://hlinksldjump"/>
              </a:rPr>
              <a:t>创建 </a:t>
            </a:r>
            <a:r>
              <a:rPr lang="en-US" altLang="zh-CN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3" action="ppaction://hlinksldjump"/>
              </a:rPr>
              <a:t>myTI</a:t>
            </a:r>
            <a:r>
              <a:rPr lang="en-US" altLang="zh-CN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3" action="ppaction://hlinksldjump"/>
              </a:rPr>
              <a:t> </a:t>
            </a:r>
            <a:r>
              <a:rPr lang="zh-CN" altLang="en-US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3" action="ppaction://hlinksldjump"/>
              </a:rPr>
              <a:t>企业账户</a:t>
            </a:r>
            <a:endParaRPr lang="en-US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4" action="ppaction://hlinksldjump"/>
              </a:rPr>
              <a:t>创建及设置结账偏好</a:t>
            </a:r>
            <a:endParaRPr lang="en-US" altLang="zh-CN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5" action="ppaction://hlinksldjump"/>
              </a:rPr>
              <a:t>申请 </a:t>
            </a:r>
            <a:r>
              <a:rPr lang="en-US" altLang="zh-CN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5" action="ppaction://hlinksldjump"/>
              </a:rPr>
              <a:t>API </a:t>
            </a:r>
            <a:r>
              <a:rPr lang="zh-CN" altLang="en-US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5" action="ppaction://hlinksldjump"/>
              </a:rPr>
              <a:t>密钥并管理用户和授权权限</a:t>
            </a:r>
            <a:endParaRPr lang="en-US" altLang="zh-CN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8D50C-2D6F-4C4F-A89E-8B8052AB1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18A635-FBBD-4C46-A0F7-0F81DECD8916}"/>
              </a:ext>
            </a:extLst>
          </p:cNvPr>
          <p:cNvCxnSpPr>
            <a:cxnSpLocks/>
          </p:cNvCxnSpPr>
          <p:nvPr/>
        </p:nvCxnSpPr>
        <p:spPr>
          <a:xfrm>
            <a:off x="397934" y="880532"/>
            <a:ext cx="0" cy="1925013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AB88562-7058-4BAE-9223-15146632CBBA}"/>
              </a:ext>
            </a:extLst>
          </p:cNvPr>
          <p:cNvSpPr/>
          <p:nvPr/>
        </p:nvSpPr>
        <p:spPr>
          <a:xfrm>
            <a:off x="457199" y="2937934"/>
            <a:ext cx="8458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Clr>
                <a:srgbClr val="AEAEAE"/>
              </a:buClr>
              <a:buSzPct val="80000"/>
              <a:buNone/>
            </a:pPr>
            <a:r>
              <a:rPr lang="zh-CN" altLang="en-US" b="1" dirty="0">
                <a:solidFill>
                  <a:schemeClr val="accent3"/>
                </a:solidFill>
              </a:rPr>
              <a:t>接下来，您可参考详细操作流程进行相关设置。如果在设置中遇到 </a:t>
            </a:r>
            <a:r>
              <a:rPr lang="en-US" altLang="zh-CN" b="1" dirty="0" err="1">
                <a:solidFill>
                  <a:schemeClr val="accent3"/>
                </a:solidFill>
              </a:rPr>
              <a:t>myTI</a:t>
            </a:r>
            <a:r>
              <a:rPr lang="en-US" altLang="zh-CN" b="1" dirty="0">
                <a:solidFill>
                  <a:schemeClr val="accent3"/>
                </a:solidFill>
              </a:rPr>
              <a:t> </a:t>
            </a:r>
            <a:r>
              <a:rPr lang="zh-CN" altLang="en-US" b="1" dirty="0">
                <a:solidFill>
                  <a:schemeClr val="accent3"/>
                </a:solidFill>
              </a:rPr>
              <a:t>企业账户相关问题，可以联系 </a:t>
            </a:r>
            <a:r>
              <a:rPr lang="en-US" altLang="zh-CN" b="1" dirty="0">
                <a:solidFill>
                  <a:schemeClr val="accent3"/>
                </a:solidFill>
              </a:rPr>
              <a:t>TI </a:t>
            </a:r>
            <a:r>
              <a:rPr lang="zh-CN" altLang="en-US" b="1" dirty="0">
                <a:solidFill>
                  <a:schemeClr val="accent3"/>
                </a:solidFill>
              </a:rPr>
              <a:t>客户支持中心（</a:t>
            </a:r>
            <a:r>
              <a:rPr lang="en-US" altLang="zh-CN" b="1" dirty="0">
                <a:solidFill>
                  <a:schemeClr val="accent3"/>
                </a:solidFill>
                <a:highlight>
                  <a:srgbClr val="FFFF00"/>
                </a:highlight>
              </a:rPr>
              <a:t>ti.com/csc</a:t>
            </a:r>
            <a:r>
              <a:rPr lang="en-US" altLang="zh-CN" b="1" dirty="0">
                <a:solidFill>
                  <a:schemeClr val="accent3"/>
                </a:solidFill>
              </a:rPr>
              <a:t>)</a:t>
            </a:r>
            <a:r>
              <a:rPr lang="zh-CN" altLang="en-US" b="1" dirty="0">
                <a:solidFill>
                  <a:schemeClr val="accent3"/>
                </a:solidFill>
              </a:rPr>
              <a:t>，关于 </a:t>
            </a:r>
            <a:r>
              <a:rPr lang="en-US" altLang="zh-CN" b="1" dirty="0">
                <a:solidFill>
                  <a:schemeClr val="accent3"/>
                </a:solidFill>
              </a:rPr>
              <a:t>API </a:t>
            </a:r>
            <a:r>
              <a:rPr lang="zh-CN" altLang="en-US" b="1" dirty="0">
                <a:solidFill>
                  <a:schemeClr val="accent3"/>
                </a:solidFill>
              </a:rPr>
              <a:t>密钥及部署相关的</a:t>
            </a:r>
            <a:r>
              <a:rPr lang="en-US" altLang="zh-CN" b="1" dirty="0">
                <a:solidFill>
                  <a:schemeClr val="accent3"/>
                </a:solidFill>
              </a:rPr>
              <a:t>IT </a:t>
            </a:r>
            <a:r>
              <a:rPr lang="zh-CN" altLang="en-US" b="1" dirty="0">
                <a:solidFill>
                  <a:schemeClr val="accent3"/>
                </a:solidFill>
              </a:rPr>
              <a:t>问题，可访问</a:t>
            </a:r>
            <a:r>
              <a:rPr lang="en-US" altLang="zh-CN" b="1" dirty="0">
                <a:solidFill>
                  <a:schemeClr val="accent3"/>
                </a:solidFill>
              </a:rPr>
              <a:t> </a:t>
            </a:r>
            <a:r>
              <a:rPr lang="en-US" altLang="zh-CN" b="1" dirty="0">
                <a:solidFill>
                  <a:schemeClr val="accent3"/>
                </a:solidFill>
                <a:hlinkClick r:id="rId6"/>
              </a:rPr>
              <a:t>E2E API </a:t>
            </a:r>
            <a:r>
              <a:rPr lang="zh-CN" altLang="en-US" b="1" dirty="0">
                <a:solidFill>
                  <a:schemeClr val="accent3"/>
                </a:solidFill>
                <a:hlinkClick r:id="rId6"/>
              </a:rPr>
              <a:t>中文论坛</a:t>
            </a:r>
            <a:r>
              <a:rPr lang="zh-CN" altLang="en-US" b="1" dirty="0">
                <a:solidFill>
                  <a:schemeClr val="accent3"/>
                </a:solidFill>
              </a:rPr>
              <a:t> 查询或发帖 （</a:t>
            </a:r>
            <a:r>
              <a:rPr lang="zh-CN" altLang="en-US" b="1" dirty="0">
                <a:solidFill>
                  <a:schemeClr val="accent3"/>
                </a:solidFill>
                <a:hlinkClick r:id="rId7" action="ppaction://hlinksldjump"/>
              </a:rPr>
              <a:t>操作请参见使用说明</a:t>
            </a:r>
            <a:r>
              <a:rPr lang="zh-CN" altLang="en-US" b="1" dirty="0">
                <a:solidFill>
                  <a:schemeClr val="accent3"/>
                </a:solidFill>
              </a:rPr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1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7EA30-995C-476F-8DE3-79A18C2B6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D4FE8-66BE-48DD-B3F7-5E0B31487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5" t="39322" r="48729" b="33258"/>
          <a:stretch/>
        </p:blipFill>
        <p:spPr>
          <a:xfrm>
            <a:off x="5432156" y="1614934"/>
            <a:ext cx="3471621" cy="141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465DA2-C6C2-4218-B32F-46E110B6C4E1}"/>
              </a:ext>
            </a:extLst>
          </p:cNvPr>
          <p:cNvGrpSpPr/>
          <p:nvPr/>
        </p:nvGrpSpPr>
        <p:grpSpPr>
          <a:xfrm>
            <a:off x="130283" y="322301"/>
            <a:ext cx="3992266" cy="4296956"/>
            <a:chOff x="130283" y="322301"/>
            <a:chExt cx="3992266" cy="42969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2B5201-9BC8-461F-9AF0-2FD840BB5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2"/>
            <a:stretch/>
          </p:blipFill>
          <p:spPr>
            <a:xfrm>
              <a:off x="130283" y="322301"/>
              <a:ext cx="3992266" cy="2585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FF666-2DE8-482E-B9BC-53C93AE21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283" y="2815589"/>
              <a:ext cx="3992266" cy="1803668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1F569FE-6D25-44ED-80B5-587F161F1E70}"/>
              </a:ext>
            </a:extLst>
          </p:cNvPr>
          <p:cNvSpPr/>
          <p:nvPr/>
        </p:nvSpPr>
        <p:spPr>
          <a:xfrm>
            <a:off x="4377569" y="464130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2F80B9-B0BE-4C69-ACA1-1CC1F0F738B5}"/>
              </a:ext>
            </a:extLst>
          </p:cNvPr>
          <p:cNvSpPr txBox="1">
            <a:spLocks/>
          </p:cNvSpPr>
          <p:nvPr/>
        </p:nvSpPr>
        <p:spPr bwMode="auto">
          <a:xfrm>
            <a:off x="4572000" y="433134"/>
            <a:ext cx="2177512" cy="304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收货及发票寄送地址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9AC43B-F5F4-4227-AEC7-9D62D2879028}"/>
              </a:ext>
            </a:extLst>
          </p:cNvPr>
          <p:cNvSpPr/>
          <p:nvPr/>
        </p:nvSpPr>
        <p:spPr>
          <a:xfrm>
            <a:off x="4377569" y="907452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3AD5BA-9AAA-4868-906F-B6F171A6082D}"/>
              </a:ext>
            </a:extLst>
          </p:cNvPr>
          <p:cNvSpPr txBox="1">
            <a:spLocks/>
          </p:cNvSpPr>
          <p:nvPr/>
        </p:nvSpPr>
        <p:spPr bwMode="auto">
          <a:xfrm>
            <a:off x="4572000" y="876456"/>
            <a:ext cx="2177512" cy="304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税务信息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10907-2E31-4D5B-B4EA-0CC0EBBE8E00}"/>
              </a:ext>
            </a:extLst>
          </p:cNvPr>
          <p:cNvSpPr/>
          <p:nvPr/>
        </p:nvSpPr>
        <p:spPr>
          <a:xfrm>
            <a:off x="2640842" y="1652542"/>
            <a:ext cx="2729321" cy="25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请选择此前在地址簿中保存的收货地址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EA2759D-C26A-4475-B4A9-E5B7DDF6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156" y="1347608"/>
            <a:ext cx="858986" cy="304934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示例：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E9422-6DEA-4364-8180-648DCBF6F511}"/>
              </a:ext>
            </a:extLst>
          </p:cNvPr>
          <p:cNvSpPr/>
          <p:nvPr/>
        </p:nvSpPr>
        <p:spPr>
          <a:xfrm>
            <a:off x="2640841" y="2137896"/>
            <a:ext cx="2729321" cy="380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请选择此前在税务信息中保存的发票寄送地址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74CB46-B537-429E-A0FA-AC36AC9B3D75}"/>
              </a:ext>
            </a:extLst>
          </p:cNvPr>
          <p:cNvSpPr/>
          <p:nvPr/>
        </p:nvSpPr>
        <p:spPr>
          <a:xfrm>
            <a:off x="2831505" y="3749736"/>
            <a:ext cx="1945848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请选择此前保存的税号信息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CE981B8-5BA8-45FC-AC35-7E1151FFF86A}"/>
              </a:ext>
            </a:extLst>
          </p:cNvPr>
          <p:cNvGrpSpPr/>
          <p:nvPr/>
        </p:nvGrpSpPr>
        <p:grpSpPr>
          <a:xfrm>
            <a:off x="0" y="54874"/>
            <a:ext cx="4112512" cy="4310202"/>
            <a:chOff x="0" y="54874"/>
            <a:chExt cx="4112512" cy="4310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69B81C-F1E6-42CF-AEEF-86E09E1B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74"/>
              <a:ext cx="3847454" cy="251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36D4F8-1129-445B-ACDB-72F0D2D5C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5134"/>
            <a:stretch/>
          </p:blipFill>
          <p:spPr>
            <a:xfrm>
              <a:off x="99326" y="2571750"/>
              <a:ext cx="4013186" cy="179332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71CF8-C09D-44E3-B2F1-E8960315B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B2A145-9D7E-41C0-BF79-DF566A5309D8}"/>
              </a:ext>
            </a:extLst>
          </p:cNvPr>
          <p:cNvSpPr/>
          <p:nvPr/>
        </p:nvSpPr>
        <p:spPr>
          <a:xfrm>
            <a:off x="4377569" y="464130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14A9D9-2A8D-4A2D-8B30-AD53660F0E96}"/>
              </a:ext>
            </a:extLst>
          </p:cNvPr>
          <p:cNvSpPr txBox="1">
            <a:spLocks/>
          </p:cNvSpPr>
          <p:nvPr/>
        </p:nvSpPr>
        <p:spPr bwMode="auto">
          <a:xfrm>
            <a:off x="4571999" y="433134"/>
            <a:ext cx="3394129" cy="304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确认相关应用、终端产品等审核信息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F5913-CD2D-408D-BF8E-3960C9FD1B6A}"/>
              </a:ext>
            </a:extLst>
          </p:cNvPr>
          <p:cNvSpPr/>
          <p:nvPr/>
        </p:nvSpPr>
        <p:spPr>
          <a:xfrm>
            <a:off x="1901606" y="692730"/>
            <a:ext cx="1945848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请选择应用场景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64D5CE-AB23-4BD0-9E9C-50CC07682E79}"/>
              </a:ext>
            </a:extLst>
          </p:cNvPr>
          <p:cNvSpPr/>
          <p:nvPr/>
        </p:nvSpPr>
        <p:spPr>
          <a:xfrm>
            <a:off x="1899263" y="1210344"/>
            <a:ext cx="1945848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请选择终端应用产品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7B29C-481A-41E4-8113-FC40F34DE69E}"/>
              </a:ext>
            </a:extLst>
          </p:cNvPr>
          <p:cNvSpPr/>
          <p:nvPr/>
        </p:nvSpPr>
        <p:spPr>
          <a:xfrm>
            <a:off x="1899263" y="1848200"/>
            <a:ext cx="2401517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请根据实际情况勾选：您是否代表或协助军方实体购买？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1B4B2-271A-4943-AA3C-87C68D10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63" y="1114626"/>
            <a:ext cx="2314574" cy="32919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C1EE0A-B32D-465B-B4A6-580EFC5006B2}"/>
              </a:ext>
            </a:extLst>
          </p:cNvPr>
          <p:cNvSpPr/>
          <p:nvPr/>
        </p:nvSpPr>
        <p:spPr>
          <a:xfrm>
            <a:off x="141372" y="4386626"/>
            <a:ext cx="4085216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请根据实际情况勾选所使用的默认配送选项，如此前您</a:t>
            </a:r>
            <a:r>
              <a:rPr lang="zh-CN" altLang="en-US" sz="1100" b="1" dirty="0">
                <a:solidFill>
                  <a:schemeClr val="tx1"/>
                </a:solidFill>
                <a:highlight>
                  <a:srgbClr val="FFFF00"/>
                </a:highlight>
              </a:rPr>
              <a:t>未又</a:t>
            </a:r>
            <a:r>
              <a:rPr lang="zh-CN" altLang="en-US" sz="1100" dirty="0">
                <a:solidFill>
                  <a:schemeClr val="tx1"/>
                </a:solidFill>
              </a:rPr>
              <a:t>指定承运商，则默认选择</a:t>
            </a:r>
            <a:r>
              <a:rPr lang="en-US" altLang="zh-CN" sz="1100" dirty="0">
                <a:solidFill>
                  <a:schemeClr val="tx1"/>
                </a:solidFill>
              </a:rPr>
              <a:t>TI </a:t>
            </a:r>
            <a:r>
              <a:rPr lang="zh-CN" altLang="en-US" sz="1100" dirty="0">
                <a:solidFill>
                  <a:schemeClr val="tx1"/>
                </a:solidFill>
              </a:rPr>
              <a:t>标准配送承运商。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A2E79A-F50F-403E-9D9B-323EA93B7727}"/>
              </a:ext>
            </a:extLst>
          </p:cNvPr>
          <p:cNvSpPr/>
          <p:nvPr/>
        </p:nvSpPr>
        <p:spPr>
          <a:xfrm>
            <a:off x="4307118" y="4386626"/>
            <a:ext cx="2850676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详细阅读相关条款后，勾选后并进行下一步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94E7BB-D962-4FE9-9EB6-F101450E0C9E}"/>
              </a:ext>
            </a:extLst>
          </p:cNvPr>
          <p:cNvSpPr/>
          <p:nvPr/>
        </p:nvSpPr>
        <p:spPr>
          <a:xfrm>
            <a:off x="4377569" y="803720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ECAC37-5377-4F60-973F-60650B2D2955}"/>
              </a:ext>
            </a:extLst>
          </p:cNvPr>
          <p:cNvSpPr txBox="1">
            <a:spLocks/>
          </p:cNvSpPr>
          <p:nvPr/>
        </p:nvSpPr>
        <p:spPr bwMode="auto">
          <a:xfrm>
            <a:off x="4571999" y="772724"/>
            <a:ext cx="3394129" cy="304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勾选配送发货选项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3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82A0C0-015E-4AAB-BAB1-0F22B032B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7" t="25113" r="68266" b="72057"/>
          <a:stretch/>
        </p:blipFill>
        <p:spPr>
          <a:xfrm>
            <a:off x="5917713" y="1947163"/>
            <a:ext cx="348712" cy="2867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8694-FE21-4173-9376-1338F486C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840E7-489A-4AA3-82AA-A33186D27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6" t="39774" r="43898" b="24972"/>
          <a:stretch/>
        </p:blipFill>
        <p:spPr>
          <a:xfrm>
            <a:off x="131735" y="457199"/>
            <a:ext cx="5187495" cy="25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C5B3BA-2328-48C2-B2FB-3966E20284E4}"/>
              </a:ext>
            </a:extLst>
          </p:cNvPr>
          <p:cNvSpPr/>
          <p:nvPr/>
        </p:nvSpPr>
        <p:spPr>
          <a:xfrm>
            <a:off x="2085243" y="1150776"/>
            <a:ext cx="2401517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请根据实际情况勾选是采用</a:t>
            </a:r>
            <a:r>
              <a:rPr lang="en-US" altLang="zh-CN" sz="1100" dirty="0" err="1">
                <a:solidFill>
                  <a:schemeClr val="tx1"/>
                </a:solidFill>
              </a:rPr>
              <a:t>Apruve</a:t>
            </a:r>
            <a:r>
              <a:rPr lang="en-US" altLang="zh-CN" sz="1100" dirty="0">
                <a:solidFill>
                  <a:schemeClr val="tx1"/>
                </a:solidFill>
              </a:rPr>
              <a:t> </a:t>
            </a:r>
            <a:r>
              <a:rPr lang="zh-CN" altLang="en-US" sz="1100" dirty="0">
                <a:solidFill>
                  <a:schemeClr val="tx1"/>
                </a:solidFill>
              </a:rPr>
              <a:t>或银行电汇，并保存。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B3A5DC-A05D-459A-B710-B2E3AFDE2449}"/>
              </a:ext>
            </a:extLst>
          </p:cNvPr>
          <p:cNvSpPr/>
          <p:nvPr/>
        </p:nvSpPr>
        <p:spPr>
          <a:xfrm>
            <a:off x="5555441" y="576922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D5BF34-B88C-4B0F-970D-62DE44045737}"/>
              </a:ext>
            </a:extLst>
          </p:cNvPr>
          <p:cNvSpPr txBox="1">
            <a:spLocks/>
          </p:cNvSpPr>
          <p:nvPr/>
        </p:nvSpPr>
        <p:spPr bwMode="auto">
          <a:xfrm>
            <a:off x="5749871" y="545926"/>
            <a:ext cx="3394129" cy="304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确认付款支付方式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D8C3D-699E-47FA-89F2-41F3F8B5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1" t="22373" r="65508" b="61582"/>
          <a:stretch/>
        </p:blipFill>
        <p:spPr>
          <a:xfrm>
            <a:off x="5388972" y="2882267"/>
            <a:ext cx="3541647" cy="162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858C68-14B4-4125-98BB-1C91197C4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972" y="1244896"/>
            <a:ext cx="3738360" cy="1197997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最后，请再次确认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1-6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各项所填写信息。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如需修改，可将鼠标停留到对应步骤，点击       进行修改及保存。（见下图）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确认完毕后即可点击最下方的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Save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提交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79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9A51-AD9D-4D50-B397-A8454B3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请注意：如何获取 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Checkout profile ID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？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360E6-0ED5-4256-8734-2C60B7CC7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8004C-C23C-4032-BEB1-82CD3A79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219"/>
            <a:ext cx="9144000" cy="14450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7389AD-DEBC-4532-A350-A83070179DF8}"/>
              </a:ext>
            </a:extLst>
          </p:cNvPr>
          <p:cNvSpPr/>
          <p:nvPr/>
        </p:nvSpPr>
        <p:spPr>
          <a:xfrm>
            <a:off x="0" y="2736293"/>
            <a:ext cx="1082373" cy="46493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0D922-EBFB-4A42-8F37-4C3103FC9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" t="72219" r="95763" b="15788"/>
          <a:stretch/>
        </p:blipFill>
        <p:spPr>
          <a:xfrm>
            <a:off x="721295" y="1273899"/>
            <a:ext cx="525692" cy="4250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E8E11C-545C-4614-9267-7AE91A769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811834"/>
            <a:ext cx="8749493" cy="1197997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Checkout profile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设置完成后，您可在列表中获取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ID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号。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点击      ，并进行复制，负责开发的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IT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人员将在后续部署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过程中使用相关信息。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AB41F-5802-4FCE-A1ED-573F5B6BE9CB}"/>
              </a:ext>
            </a:extLst>
          </p:cNvPr>
          <p:cNvSpPr/>
          <p:nvPr/>
        </p:nvSpPr>
        <p:spPr>
          <a:xfrm>
            <a:off x="6825081" y="2912138"/>
            <a:ext cx="782727" cy="135078"/>
          </a:xfrm>
          <a:prstGeom prst="rect">
            <a:avLst/>
          </a:prstGeom>
          <a:gradFill flip="none" rotWithShape="1">
            <a:gsLst>
              <a:gs pos="0">
                <a:srgbClr val="AAAAAA">
                  <a:tint val="66000"/>
                  <a:satMod val="160000"/>
                </a:srgbClr>
              </a:gs>
              <a:gs pos="50000">
                <a:srgbClr val="AAAAAA">
                  <a:tint val="44500"/>
                  <a:satMod val="160000"/>
                </a:srgbClr>
              </a:gs>
              <a:gs pos="100000">
                <a:srgbClr val="AAAA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9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4624-F5A3-450A-95AD-983DD19B7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申请 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密钥及管理授权权限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1683C-2B7D-4250-9C6F-32C3FC7CD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0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AF9F-45B4-41A2-A33C-BABB4B09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lt"/>
                <a:ea typeface="DengXian" panose="02010600030101010101" pitchFamily="2" charset="-122"/>
              </a:rPr>
              <a:t>申请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及获取</a:t>
            </a:r>
            <a:r>
              <a:rPr lang="zh-TW" altLang="en-US" dirty="0">
                <a:latin typeface="+mj-lt"/>
                <a:ea typeface="DengXian" panose="02010600030101010101" pitchFamily="2" charset="-122"/>
              </a:rPr>
              <a:t> </a:t>
            </a:r>
            <a:r>
              <a:rPr lang="en-US" dirty="0">
                <a:latin typeface="+mj-lt"/>
                <a:ea typeface="DengXian" panose="02010600030101010101" pitchFamily="2" charset="-122"/>
              </a:rPr>
              <a:t>API </a:t>
            </a:r>
            <a:r>
              <a:rPr lang="zh-TW" altLang="en-US" dirty="0">
                <a:latin typeface="+mj-lt"/>
                <a:ea typeface="DengXian" panose="02010600030101010101" pitchFamily="2" charset="-122"/>
              </a:rPr>
              <a:t>密钥</a:t>
            </a:r>
            <a:r>
              <a:rPr lang="en-US" altLang="zh-TW" dirty="0">
                <a:latin typeface="+mj-lt"/>
                <a:ea typeface="DengXian" panose="02010600030101010101" pitchFamily="2" charset="-122"/>
              </a:rPr>
              <a:t>(1)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F714-7A5D-41CB-BA96-AF47FF777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DB58A-21C0-4643-9160-9C80E57F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1339185"/>
            <a:ext cx="6912244" cy="2465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C5C03A-11DA-4D0C-A484-CCC9CEED536F}"/>
              </a:ext>
            </a:extLst>
          </p:cNvPr>
          <p:cNvSpPr/>
          <p:nvPr/>
        </p:nvSpPr>
        <p:spPr>
          <a:xfrm>
            <a:off x="5354664" y="2051879"/>
            <a:ext cx="2340244" cy="167607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D7DD0D-B58B-4523-B579-A034B0962BFE}"/>
              </a:ext>
            </a:extLst>
          </p:cNvPr>
          <p:cNvSpPr/>
          <p:nvPr/>
        </p:nvSpPr>
        <p:spPr>
          <a:xfrm>
            <a:off x="5441713" y="2906539"/>
            <a:ext cx="1082373" cy="2944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A4110-E68C-42A8-A71E-09E67F23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811834"/>
            <a:ext cx="8749493" cy="1197997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返回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用户界面，在右侧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Account settings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中勾选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API key and access.</a:t>
            </a:r>
          </a:p>
        </p:txBody>
      </p:sp>
    </p:spTree>
    <p:extLst>
      <p:ext uri="{BB962C8B-B14F-4D97-AF65-F5344CB8AC3E}">
        <p14:creationId xmlns:p14="http://schemas.microsoft.com/office/powerpoint/2010/main" val="281596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6957-43F3-4D7F-979D-50D83D6F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lt"/>
                <a:ea typeface="DengXian" panose="02010600030101010101" pitchFamily="2" charset="-122"/>
              </a:rPr>
              <a:t>申请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及获取</a:t>
            </a:r>
            <a:r>
              <a:rPr lang="zh-TW" altLang="en-US" dirty="0">
                <a:latin typeface="+mj-lt"/>
                <a:ea typeface="DengXian" panose="02010600030101010101" pitchFamily="2" charset="-122"/>
              </a:rPr>
              <a:t> </a:t>
            </a:r>
            <a:r>
              <a:rPr lang="en-US" dirty="0">
                <a:latin typeface="+mj-lt"/>
                <a:ea typeface="DengXian" panose="02010600030101010101" pitchFamily="2" charset="-122"/>
              </a:rPr>
              <a:t>API </a:t>
            </a:r>
            <a:r>
              <a:rPr lang="zh-TW" altLang="en-US" dirty="0">
                <a:latin typeface="+mj-lt"/>
                <a:ea typeface="DengXian" panose="02010600030101010101" pitchFamily="2" charset="-122"/>
              </a:rPr>
              <a:t>密钥</a:t>
            </a:r>
            <a:r>
              <a:rPr lang="en-US" altLang="zh-TW" dirty="0">
                <a:latin typeface="+mj-lt"/>
                <a:ea typeface="DengXian" panose="02010600030101010101" pitchFamily="2" charset="-122"/>
              </a:rPr>
              <a:t>(2)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90631-E69D-473C-B0ED-DA2DAACBC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8962C8-D146-43A1-9DAC-B1B45B944763}"/>
              </a:ext>
            </a:extLst>
          </p:cNvPr>
          <p:cNvGrpSpPr/>
          <p:nvPr/>
        </p:nvGrpSpPr>
        <p:grpSpPr>
          <a:xfrm>
            <a:off x="170484" y="1753635"/>
            <a:ext cx="4057630" cy="2843939"/>
            <a:chOff x="449450" y="767737"/>
            <a:chExt cx="6811505" cy="3752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D8B23E-60CF-405A-8417-2E875880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450" y="767737"/>
              <a:ext cx="6811505" cy="3752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21B0AA-7EA5-44D3-89E6-864E7C62FF36}"/>
                </a:ext>
              </a:extLst>
            </p:cNvPr>
            <p:cNvSpPr/>
            <p:nvPr/>
          </p:nvSpPr>
          <p:spPr>
            <a:xfrm>
              <a:off x="5858360" y="2472822"/>
              <a:ext cx="1082373" cy="464937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FF5BEF-A29E-4CE1-87B3-7FECFFF4EDE4}"/>
                </a:ext>
              </a:extLst>
            </p:cNvPr>
            <p:cNvSpPr/>
            <p:nvPr/>
          </p:nvSpPr>
          <p:spPr>
            <a:xfrm>
              <a:off x="5872604" y="3376890"/>
              <a:ext cx="1082373" cy="464937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2F422D-5CA8-4ED6-ABEC-5C1638D5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6" y="590120"/>
            <a:ext cx="4202724" cy="1034765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在本页面中点击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Request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视为申请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密钥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在审核通过后，您即可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Enable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相关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API production information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套件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38CA0-3224-5F45-5FB9-62BC7E1AA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8" y="1778012"/>
            <a:ext cx="4366605" cy="28195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2D0E5C-AC5C-4A71-8F61-D83D0165DD59}"/>
              </a:ext>
            </a:extLst>
          </p:cNvPr>
          <p:cNvSpPr txBox="1">
            <a:spLocks/>
          </p:cNvSpPr>
          <p:nvPr/>
        </p:nvSpPr>
        <p:spPr bwMode="auto">
          <a:xfrm>
            <a:off x="4359409" y="601863"/>
            <a:ext cx="4202724" cy="3505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申请时，确认并勾选相关条款后，点击 “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Continue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”继续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21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6AC56-40B5-4485-BDE6-0B824AC65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3B7DA-B12B-FAB2-BAF2-C8A72E6C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20" y="985038"/>
            <a:ext cx="5870783" cy="353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62CE9F-3118-465C-9C00-29E2F61F7EB4}"/>
              </a:ext>
            </a:extLst>
          </p:cNvPr>
          <p:cNvSpPr/>
          <p:nvPr/>
        </p:nvSpPr>
        <p:spPr>
          <a:xfrm>
            <a:off x="2233564" y="3278499"/>
            <a:ext cx="2431426" cy="2944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D4CE11-98D9-4768-8B2C-4F61E6886D33}"/>
              </a:ext>
            </a:extLst>
          </p:cNvPr>
          <p:cNvSpPr txBox="1">
            <a:spLocks/>
          </p:cNvSpPr>
          <p:nvPr/>
        </p:nvSpPr>
        <p:spPr bwMode="auto">
          <a:xfrm>
            <a:off x="231775" y="272778"/>
            <a:ext cx="8569328" cy="520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申请 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API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密钥后，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TI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相关团队将进行审核，一般会在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 2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 个工作日内完成审核。</a:t>
            </a:r>
            <a:r>
              <a:rPr lang="zh-CN" altLang="en-US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如果在申请</a:t>
            </a:r>
            <a:r>
              <a:rPr lang="en-US" altLang="zh-CN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 API </a:t>
            </a:r>
            <a:r>
              <a:rPr lang="zh-CN" altLang="en-US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密钥的过程中遇到任何疑难，可访问</a:t>
            </a:r>
            <a:r>
              <a:rPr lang="en-US" altLang="zh-CN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1400" b="1" kern="0" dirty="0">
                <a:solidFill>
                  <a:schemeClr val="accent3"/>
                </a:solidFill>
                <a:highlight>
                  <a:srgbClr val="FFFF00"/>
                </a:highlight>
                <a:hlinkClick r:id="rId3"/>
              </a:rPr>
              <a:t>E2E </a:t>
            </a:r>
            <a:r>
              <a:rPr lang="zh-CN" altLang="en-US" sz="1400" b="1" kern="0" dirty="0">
                <a:solidFill>
                  <a:schemeClr val="accent3"/>
                </a:solidFill>
                <a:highlight>
                  <a:srgbClr val="FFFF00"/>
                </a:highlight>
                <a:hlinkClick r:id="rId3"/>
              </a:rPr>
              <a:t>中文论坛</a:t>
            </a:r>
            <a:r>
              <a:rPr lang="zh-CN" altLang="en-US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进行查询和发帖寻求支持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。（具体操作流程可参考后续“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E2E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中文论坛使用”指引）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61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1CB6C-AB8B-4498-AA42-B7659DE3C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175CDB-DFA2-40FF-801F-8EF348F0AFFC}"/>
              </a:ext>
            </a:extLst>
          </p:cNvPr>
          <p:cNvSpPr txBox="1">
            <a:spLocks/>
          </p:cNvSpPr>
          <p:nvPr/>
        </p:nvSpPr>
        <p:spPr bwMode="auto">
          <a:xfrm>
            <a:off x="231775" y="272778"/>
            <a:ext cx="8569328" cy="7197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审批通过后，将会在页面中显示 “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Access approved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”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,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即可进入下一步部署。如果在申请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 API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密钥的过程中遇到任何疑难，可访问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 </a:t>
            </a:r>
            <a:r>
              <a:rPr lang="en-US" altLang="zh-CN" sz="1400" b="1" kern="0" dirty="0">
                <a:solidFill>
                  <a:schemeClr val="accent3"/>
                </a:solidFill>
                <a:hlinkClick r:id="rId2"/>
              </a:rPr>
              <a:t>E2E </a:t>
            </a:r>
            <a:r>
              <a:rPr lang="zh-CN" altLang="en-US" sz="1400" b="1" kern="0" dirty="0">
                <a:solidFill>
                  <a:schemeClr val="accent3"/>
                </a:solidFill>
                <a:hlinkClick r:id="rId2"/>
              </a:rPr>
              <a:t>中文论坛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进行查询和发帖寻求支持。（具体操作流程可参考后续“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E2E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中文论坛使用”指引）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3D6A20-CFB9-4423-A6E9-A68277532A19}"/>
              </a:ext>
            </a:extLst>
          </p:cNvPr>
          <p:cNvGrpSpPr/>
          <p:nvPr/>
        </p:nvGrpSpPr>
        <p:grpSpPr>
          <a:xfrm>
            <a:off x="2181120" y="992495"/>
            <a:ext cx="4781759" cy="3450297"/>
            <a:chOff x="342897" y="598480"/>
            <a:chExt cx="5469499" cy="39465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14BD55-EAAB-8488-0C2F-9838F3106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97" y="598480"/>
              <a:ext cx="5469499" cy="3946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05A4910-5A06-43E8-9E2A-F2E373874F6D}"/>
                </a:ext>
              </a:extLst>
            </p:cNvPr>
            <p:cNvSpPr/>
            <p:nvPr/>
          </p:nvSpPr>
          <p:spPr>
            <a:xfrm>
              <a:off x="459008" y="2914288"/>
              <a:ext cx="2431426" cy="2944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841B81-BC6C-4917-B4C3-58EC2EE52537}"/>
                </a:ext>
              </a:extLst>
            </p:cNvPr>
            <p:cNvSpPr/>
            <p:nvPr/>
          </p:nvSpPr>
          <p:spPr>
            <a:xfrm>
              <a:off x="646220" y="2142465"/>
              <a:ext cx="3429834" cy="35053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0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0425-8A22-435F-8B5E-3FDFA88C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管理 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企业账户成员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0B3D-D46F-416C-B468-7CAEF4984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56FC6-8247-D12B-517F-BDCF1AB3C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1" t="58386" r="8213"/>
          <a:stretch/>
        </p:blipFill>
        <p:spPr>
          <a:xfrm>
            <a:off x="231775" y="1606552"/>
            <a:ext cx="6949440" cy="1794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B45E-A289-4711-8B11-F902C3E58905}"/>
              </a:ext>
            </a:extLst>
          </p:cNvPr>
          <p:cNvSpPr/>
          <p:nvPr/>
        </p:nvSpPr>
        <p:spPr>
          <a:xfrm>
            <a:off x="4840971" y="1606552"/>
            <a:ext cx="2340244" cy="167607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126491-4BF3-48D5-A515-0C7E20FCAC95}"/>
              </a:ext>
            </a:extLst>
          </p:cNvPr>
          <p:cNvSpPr/>
          <p:nvPr/>
        </p:nvSpPr>
        <p:spPr>
          <a:xfrm>
            <a:off x="4928020" y="2322223"/>
            <a:ext cx="1082373" cy="2944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658B9E-0F15-49EE-AED5-055F774F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706531"/>
            <a:ext cx="8749493" cy="1197997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返回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用户界面，在右侧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Account settings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中勾选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Manage users”.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作为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企业账户管理员，你将可以查看和管理账户成员并授予权限进行操作。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4624-F5A3-450A-95AD-983DD19B7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创建 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企业账户及编辑相关信息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1683C-2B7D-4250-9C6F-32C3FC7CD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6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AA21-AD22-4B61-A69A-AF46FEF1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管理 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企业账户成员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745E-7032-4028-950E-1899C171B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09F64-0763-4B31-8677-04DADFCC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" y="766246"/>
            <a:ext cx="4148918" cy="195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997F9-2A03-415D-A5CD-D4E64FCD3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37"/>
          <a:stretch/>
        </p:blipFill>
        <p:spPr>
          <a:xfrm>
            <a:off x="168249" y="2771768"/>
            <a:ext cx="4148918" cy="182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4590E8-1DC3-4AF3-A349-A033726074BF}"/>
              </a:ext>
            </a:extLst>
          </p:cNvPr>
          <p:cNvSpPr/>
          <p:nvPr/>
        </p:nvSpPr>
        <p:spPr>
          <a:xfrm>
            <a:off x="108035" y="895680"/>
            <a:ext cx="4148917" cy="7429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E4670-8C3C-4404-8274-717D7469C2AB}"/>
              </a:ext>
            </a:extLst>
          </p:cNvPr>
          <p:cNvSpPr/>
          <p:nvPr/>
        </p:nvSpPr>
        <p:spPr>
          <a:xfrm>
            <a:off x="2242708" y="1029908"/>
            <a:ext cx="2401517" cy="421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当你有新的成员申请时，系统将会提醒您查看及编辑批复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C8BF4-A295-4EA3-A6A5-EF89AD6C270D}"/>
              </a:ext>
            </a:extLst>
          </p:cNvPr>
          <p:cNvSpPr/>
          <p:nvPr/>
        </p:nvSpPr>
        <p:spPr>
          <a:xfrm>
            <a:off x="4077604" y="2195305"/>
            <a:ext cx="2401517" cy="244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您可选择“接受</a:t>
            </a:r>
            <a:r>
              <a:rPr lang="en-US" altLang="zh-CN" sz="1100" dirty="0">
                <a:solidFill>
                  <a:schemeClr val="tx1"/>
                </a:solidFill>
              </a:rPr>
              <a:t>” </a:t>
            </a:r>
            <a:r>
              <a:rPr lang="zh-CN" altLang="en-US" sz="1100" dirty="0">
                <a:solidFill>
                  <a:schemeClr val="tx1"/>
                </a:solidFill>
              </a:rPr>
              <a:t>或 “拒绝” 申请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E830C-50CD-47FA-AE32-3BCD66EFB94C}"/>
              </a:ext>
            </a:extLst>
          </p:cNvPr>
          <p:cNvSpPr/>
          <p:nvPr/>
        </p:nvSpPr>
        <p:spPr>
          <a:xfrm>
            <a:off x="4317167" y="2748827"/>
            <a:ext cx="3829517" cy="244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您可通过右上角 “</a:t>
            </a:r>
            <a:r>
              <a:rPr lang="en-US" altLang="zh-CN" sz="1100" dirty="0">
                <a:solidFill>
                  <a:schemeClr val="tx1"/>
                </a:solidFill>
              </a:rPr>
              <a:t>Invite team member</a:t>
            </a:r>
            <a:r>
              <a:rPr lang="zh-CN" altLang="en-US" sz="1100" dirty="0">
                <a:solidFill>
                  <a:schemeClr val="tx1"/>
                </a:solidFill>
              </a:rPr>
              <a:t>” 邀请更多账户成员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CA443B-6988-4F38-A282-16B9E13BA69D}"/>
              </a:ext>
            </a:extLst>
          </p:cNvPr>
          <p:cNvSpPr/>
          <p:nvPr/>
        </p:nvSpPr>
        <p:spPr>
          <a:xfrm>
            <a:off x="4153320" y="3115956"/>
            <a:ext cx="3213086" cy="14194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在 </a:t>
            </a:r>
            <a:r>
              <a:rPr lang="en-US" altLang="zh-CN" sz="1100" dirty="0" err="1">
                <a:solidFill>
                  <a:schemeClr val="tx1"/>
                </a:solidFill>
              </a:rPr>
              <a:t>myTI</a:t>
            </a:r>
            <a:r>
              <a:rPr lang="en-US" altLang="zh-CN" sz="1100" dirty="0">
                <a:solidFill>
                  <a:schemeClr val="tx1"/>
                </a:solidFill>
              </a:rPr>
              <a:t> </a:t>
            </a:r>
            <a:r>
              <a:rPr lang="zh-CN" altLang="en-US" sz="1100" dirty="0">
                <a:solidFill>
                  <a:schemeClr val="tx1"/>
                </a:solidFill>
              </a:rPr>
              <a:t>企业账户中，您可授予成员不同的角色，包括：</a:t>
            </a:r>
            <a:endParaRPr lang="en-US" altLang="zh-CN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/>
                </a:solidFill>
              </a:rPr>
              <a:t>管理员</a:t>
            </a:r>
            <a:endParaRPr lang="en-US" altLang="zh-CN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/>
                </a:solidFill>
              </a:rPr>
              <a:t>采购</a:t>
            </a:r>
            <a:endParaRPr lang="en-US" altLang="zh-CN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/>
                </a:solidFill>
              </a:rPr>
              <a:t>财务</a:t>
            </a:r>
            <a:endParaRPr lang="en-US" altLang="zh-CN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/>
                </a:solidFill>
              </a:rPr>
              <a:t>成员</a:t>
            </a:r>
            <a:endParaRPr lang="en-US" altLang="zh-CN" sz="1100" dirty="0">
              <a:solidFill>
                <a:schemeClr val="tx1"/>
              </a:solidFill>
            </a:endParaRPr>
          </a:p>
          <a:p>
            <a:r>
              <a:rPr lang="zh-CN" altLang="en-US" sz="1100" dirty="0">
                <a:solidFill>
                  <a:schemeClr val="tx1"/>
                </a:solidFill>
              </a:rPr>
              <a:t>如贵司的管理员将发生变化， 可在此处移除管理员并重新授权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E8B1B-F7AA-4911-9DE2-B302AF330353}"/>
              </a:ext>
            </a:extLst>
          </p:cNvPr>
          <p:cNvSpPr/>
          <p:nvPr/>
        </p:nvSpPr>
        <p:spPr>
          <a:xfrm>
            <a:off x="3003984" y="2213305"/>
            <a:ext cx="1007784" cy="2442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881A4E-0962-4663-B0E7-F3752F46EFF9}"/>
              </a:ext>
            </a:extLst>
          </p:cNvPr>
          <p:cNvSpPr/>
          <p:nvPr/>
        </p:nvSpPr>
        <p:spPr>
          <a:xfrm>
            <a:off x="3496665" y="2749499"/>
            <a:ext cx="794911" cy="2442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6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EA47-4D2E-47FA-8A02-5D4EFB6E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提醒：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企业账户中不同角色的权限分类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399A3-9864-4601-A849-198D4F749E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97202-B518-446C-A998-FDC1CB31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541325"/>
            <a:ext cx="5701078" cy="40608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69E434-0FB3-4044-8F12-86907A71FF4A}"/>
              </a:ext>
            </a:extLst>
          </p:cNvPr>
          <p:cNvSpPr txBox="1">
            <a:spLocks/>
          </p:cNvSpPr>
          <p:nvPr/>
        </p:nvSpPr>
        <p:spPr bwMode="auto">
          <a:xfrm>
            <a:off x="5932853" y="609277"/>
            <a:ext cx="2956258" cy="406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管理员：负责管理 </a:t>
            </a:r>
            <a:r>
              <a:rPr lang="en-US" altLang="zh-CN" sz="1400" b="1" kern="0" dirty="0" err="1">
                <a:solidFill>
                  <a:schemeClr val="accent3"/>
                </a:solidFill>
              </a:rPr>
              <a:t>myTI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企业账户，可添加或编辑用户成员和结账设置，管理购买和账户信息，以及 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API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接口。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采购：协助管理企业账户，可邀请，修改以及移除用户，增加、编辑以及删除结账设置，以及修改公司基本信息。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财务：仅拥有查看企业账户的权限，可查看、下载订单信息和订单跟踪信息，以及使用结账设置。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成员：仅有有限查看企业账户的权限，可查看结账设置信息但不能使用。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1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00C5-EE08-4B85-B969-B204F4F6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邀请企业账户成员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ABAAB-3B1A-4803-9274-8434654F1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A0BD0-6665-4662-980A-C55C3384E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98"/>
          <a:stretch/>
        </p:blipFill>
        <p:spPr>
          <a:xfrm>
            <a:off x="231775" y="717954"/>
            <a:ext cx="4148918" cy="109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5E08BC-C5B7-42EE-962B-F15B2E86A33E}"/>
              </a:ext>
            </a:extLst>
          </p:cNvPr>
          <p:cNvSpPr/>
          <p:nvPr/>
        </p:nvSpPr>
        <p:spPr>
          <a:xfrm>
            <a:off x="3453091" y="717954"/>
            <a:ext cx="1007784" cy="2442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B8EA11-BCF5-45CB-97B5-3A53A1BEBB65}"/>
              </a:ext>
            </a:extLst>
          </p:cNvPr>
          <p:cNvSpPr/>
          <p:nvPr/>
        </p:nvSpPr>
        <p:spPr>
          <a:xfrm>
            <a:off x="3224491" y="711703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F8CA5-8911-4535-8284-C0D5E22D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1872690"/>
            <a:ext cx="2701620" cy="276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411F440-28AC-4392-87E3-1639C0028056}"/>
              </a:ext>
            </a:extLst>
          </p:cNvPr>
          <p:cNvSpPr/>
          <p:nvPr/>
        </p:nvSpPr>
        <p:spPr>
          <a:xfrm>
            <a:off x="10807" y="1849453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2D638-0824-467A-82B3-99A55B36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50" y="651457"/>
            <a:ext cx="3456829" cy="504346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点击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Invite team member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进入下一个页面进行操作。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C1EC9E-9B66-45B2-8AB2-114E31DF5C34}"/>
              </a:ext>
            </a:extLst>
          </p:cNvPr>
          <p:cNvSpPr/>
          <p:nvPr/>
        </p:nvSpPr>
        <p:spPr>
          <a:xfrm>
            <a:off x="5084622" y="711703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61296D-398A-4695-AB3D-E5866284D655}"/>
              </a:ext>
            </a:extLst>
          </p:cNvPr>
          <p:cNvSpPr txBox="1">
            <a:spLocks/>
          </p:cNvSpPr>
          <p:nvPr/>
        </p:nvSpPr>
        <p:spPr bwMode="auto">
          <a:xfrm>
            <a:off x="3242145" y="1915366"/>
            <a:ext cx="5901855" cy="315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按照提示填写受邀成员的相关信息。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首要成员在收到相关邀请后点击“接受”即可加入企业账户。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A8AE42-1DDE-44EA-9335-E9BFCB9DCFCD}"/>
              </a:ext>
            </a:extLst>
          </p:cNvPr>
          <p:cNvSpPr/>
          <p:nvPr/>
        </p:nvSpPr>
        <p:spPr>
          <a:xfrm>
            <a:off x="1732636" y="3092750"/>
            <a:ext cx="1720455" cy="244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您可选择受邀成员的角色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A3F97A-7034-451C-9D41-6FDEE523D6C8}"/>
              </a:ext>
            </a:extLst>
          </p:cNvPr>
          <p:cNvSpPr/>
          <p:nvPr/>
        </p:nvSpPr>
        <p:spPr>
          <a:xfrm>
            <a:off x="1965503" y="3513747"/>
            <a:ext cx="2006651" cy="244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请输入受邀成员的邮箱地址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1D592-EA4E-41DD-B269-8D005ABDE74C}"/>
              </a:ext>
            </a:extLst>
          </p:cNvPr>
          <p:cNvSpPr/>
          <p:nvPr/>
        </p:nvSpPr>
        <p:spPr>
          <a:xfrm>
            <a:off x="1965503" y="3846097"/>
            <a:ext cx="2006651" cy="244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请输入受邀成员的名（英文）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AFC43-1B10-4E93-8C9E-94A8C75510AC}"/>
              </a:ext>
            </a:extLst>
          </p:cNvPr>
          <p:cNvSpPr/>
          <p:nvPr/>
        </p:nvSpPr>
        <p:spPr>
          <a:xfrm>
            <a:off x="1965503" y="4168989"/>
            <a:ext cx="2006651" cy="244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请输入受邀成员的姓（英文）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96B25C-DAC1-441E-B95A-BCE1124B120C}"/>
              </a:ext>
            </a:extLst>
          </p:cNvPr>
          <p:cNvSpPr/>
          <p:nvPr/>
        </p:nvSpPr>
        <p:spPr>
          <a:xfrm>
            <a:off x="2995891" y="1915366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9889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5867-5E52-4E35-80D8-B76B1DB7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提醒：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企业账户信息提醒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76A8F-857D-4A1F-B605-EC858BE37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F478F-9384-4512-BABE-AF2FB7D67892}"/>
              </a:ext>
            </a:extLst>
          </p:cNvPr>
          <p:cNvGrpSpPr/>
          <p:nvPr/>
        </p:nvGrpSpPr>
        <p:grpSpPr>
          <a:xfrm>
            <a:off x="3924569" y="1007532"/>
            <a:ext cx="4988673" cy="3128436"/>
            <a:chOff x="2370769" y="635272"/>
            <a:chExt cx="6773231" cy="42475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B39F58-3220-4335-8504-7AE61EA68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0769" y="1675749"/>
              <a:ext cx="6773231" cy="32070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A7201D-4B3F-48C7-8756-3516CF34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769" y="635272"/>
              <a:ext cx="6773231" cy="105397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37761A-B999-4795-9D83-D6CA31C50D12}"/>
              </a:ext>
            </a:extLst>
          </p:cNvPr>
          <p:cNvSpPr/>
          <p:nvPr/>
        </p:nvSpPr>
        <p:spPr>
          <a:xfrm>
            <a:off x="7973885" y="1444912"/>
            <a:ext cx="939357" cy="2442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8DAFFF-ED8E-45EA-A9BA-79A98260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8" y="940566"/>
            <a:ext cx="3485364" cy="1631184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如果您的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企业账户有弹出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Notifications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,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请点击右侧按钮，页面会弹出对应说明。如右图所示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弹出的说明一般为账户管理，如成员邀请和角色修改等信息提示。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3B6DD-86A2-44B8-9C0D-6C948CB75C5A}"/>
              </a:ext>
            </a:extLst>
          </p:cNvPr>
          <p:cNvSpPr/>
          <p:nvPr/>
        </p:nvSpPr>
        <p:spPr>
          <a:xfrm>
            <a:off x="7264624" y="1783811"/>
            <a:ext cx="1648618" cy="13544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5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25DC8-8DFD-4A11-BF76-C2550A6F391E}"/>
              </a:ext>
            </a:extLst>
          </p:cNvPr>
          <p:cNvSpPr/>
          <p:nvPr/>
        </p:nvSpPr>
        <p:spPr>
          <a:xfrm>
            <a:off x="3175" y="913409"/>
            <a:ext cx="9144000" cy="1103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EE695CF-3508-4F72-A412-BA102709C80A}"/>
              </a:ext>
            </a:extLst>
          </p:cNvPr>
          <p:cNvSpPr/>
          <p:nvPr/>
        </p:nvSpPr>
        <p:spPr>
          <a:xfrm>
            <a:off x="1259068" y="3108587"/>
            <a:ext cx="7461846" cy="212480"/>
          </a:xfrm>
          <a:prstGeom prst="rightArrow">
            <a:avLst>
              <a:gd name="adj1" fmla="val 50000"/>
              <a:gd name="adj2" fmla="val 64943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EB5469-8833-4816-95CA-D6C3118F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45908"/>
            <a:ext cx="8458200" cy="610791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如您已完成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企业账户设置及申请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 API 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密钥，您将进入下一步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API 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DengXian" panose="02010600030101010101" pitchFamily="2" charset="-122"/>
              </a:rPr>
              <a:t>部署的流程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8550D-229E-4D59-B7E8-EF59580E1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32061" y="4717740"/>
            <a:ext cx="2133600" cy="154782"/>
          </a:xfrm>
        </p:spPr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BD3D54-B2D6-431A-BB1A-43FD148A9365}"/>
              </a:ext>
            </a:extLst>
          </p:cNvPr>
          <p:cNvGrpSpPr/>
          <p:nvPr/>
        </p:nvGrpSpPr>
        <p:grpSpPr>
          <a:xfrm>
            <a:off x="169634" y="2756183"/>
            <a:ext cx="914400" cy="914400"/>
            <a:chOff x="5690912" y="876300"/>
            <a:chExt cx="1011492" cy="10344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4A5758-387E-45AC-9F09-EC6B5A9B0D69}"/>
                </a:ext>
              </a:extLst>
            </p:cNvPr>
            <p:cNvSpPr/>
            <p:nvPr/>
          </p:nvSpPr>
          <p:spPr>
            <a:xfrm>
              <a:off x="5690912" y="876300"/>
              <a:ext cx="1011492" cy="103448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035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8C8890-CC6C-4296-A258-4DA6D8C164E1}"/>
                </a:ext>
              </a:extLst>
            </p:cNvPr>
            <p:cNvSpPr/>
            <p:nvPr/>
          </p:nvSpPr>
          <p:spPr>
            <a:xfrm>
              <a:off x="5795739" y="981860"/>
              <a:ext cx="805065" cy="82336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035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58291B0-56D1-42B7-9EB3-B2987EDE8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6" y="2945348"/>
            <a:ext cx="557923" cy="546632"/>
          </a:xfrm>
          <a:prstGeom prst="rect">
            <a:avLst/>
          </a:prstGeom>
        </p:spPr>
      </p:pic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4404F0F-C896-4BA6-8FD0-4181B665C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643988"/>
              </p:ext>
            </p:extLst>
          </p:nvPr>
        </p:nvGraphicFramePr>
        <p:xfrm>
          <a:off x="1223229" y="2194510"/>
          <a:ext cx="7319232" cy="205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1137DFF-4A19-4CCF-936D-5FF245FA8A88}"/>
              </a:ext>
            </a:extLst>
          </p:cNvPr>
          <p:cNvSpPr/>
          <p:nvPr/>
        </p:nvSpPr>
        <p:spPr>
          <a:xfrm>
            <a:off x="2488474" y="2444304"/>
            <a:ext cx="2188029" cy="15022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70151-8DBA-4963-B911-92D75D22CDD5}"/>
              </a:ext>
            </a:extLst>
          </p:cNvPr>
          <p:cNvSpPr txBox="1"/>
          <p:nvPr/>
        </p:nvSpPr>
        <p:spPr>
          <a:xfrm>
            <a:off x="2452435" y="239838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CSC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E30E7E-F6E6-417E-9E7E-2206AB5AC3D0}"/>
              </a:ext>
            </a:extLst>
          </p:cNvPr>
          <p:cNvSpPr/>
          <p:nvPr/>
        </p:nvSpPr>
        <p:spPr>
          <a:xfrm>
            <a:off x="4668944" y="2444304"/>
            <a:ext cx="3001769" cy="15022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8A8715-ED03-42AB-8125-064711CE20B8}"/>
              </a:ext>
            </a:extLst>
          </p:cNvPr>
          <p:cNvSpPr txBox="1"/>
          <p:nvPr/>
        </p:nvSpPr>
        <p:spPr>
          <a:xfrm>
            <a:off x="4676503" y="2398383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E2E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E7691-2704-4135-8E2D-CA054FA5BA49}"/>
              </a:ext>
            </a:extLst>
          </p:cNvPr>
          <p:cNvSpPr txBox="1"/>
          <p:nvPr/>
        </p:nvSpPr>
        <p:spPr>
          <a:xfrm>
            <a:off x="349686" y="1038135"/>
            <a:ext cx="7962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请注意，如果您在部署 </a:t>
            </a:r>
            <a:r>
              <a:rPr lang="en-US" altLang="zh-CN" sz="1400" b="1" dirty="0"/>
              <a:t>API </a:t>
            </a:r>
            <a:r>
              <a:rPr lang="zh-CN" altLang="en-US" sz="1400" b="1" dirty="0"/>
              <a:t>的过程中遇到相关问题，可根据以下分类寻求相关帮助及支持。</a:t>
            </a:r>
            <a:endParaRPr lang="en-US" altLang="zh-CN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myTI</a:t>
            </a:r>
            <a:r>
              <a:rPr lang="en-US" sz="1400" b="1" dirty="0"/>
              <a:t> </a:t>
            </a:r>
            <a:r>
              <a:rPr lang="zh-CN" altLang="en-US" sz="1400" b="1" dirty="0"/>
              <a:t>企业账户及结账信息问题：请联系 </a:t>
            </a:r>
            <a:r>
              <a:rPr lang="en-US" altLang="zh-CN" sz="1400" b="1" dirty="0"/>
              <a:t>ti.com/csc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API </a:t>
            </a:r>
            <a:r>
              <a:rPr lang="zh-CN" altLang="en-US" sz="1400" b="1" dirty="0"/>
              <a:t>密钥及部署 </a:t>
            </a:r>
            <a:r>
              <a:rPr lang="en-US" altLang="zh-CN" sz="1400" b="1" dirty="0"/>
              <a:t>IT </a:t>
            </a:r>
            <a:r>
              <a:rPr lang="zh-CN" altLang="en-US" sz="1400" b="1" dirty="0"/>
              <a:t>问题，请访问 </a:t>
            </a:r>
            <a:r>
              <a:rPr lang="en-US" altLang="zh-CN" sz="1400" b="1" dirty="0">
                <a:hlinkClick r:id="rId9"/>
              </a:rPr>
              <a:t>E2E API </a:t>
            </a:r>
            <a:r>
              <a:rPr lang="zh-CN" altLang="en-US" sz="1400" b="1" dirty="0">
                <a:hlinkClick r:id="rId9"/>
              </a:rPr>
              <a:t>中文论坛</a:t>
            </a:r>
            <a:r>
              <a:rPr lang="zh-CN" altLang="en-US" sz="1400" b="1" dirty="0"/>
              <a:t> （可通过查询</a:t>
            </a:r>
            <a:r>
              <a:rPr lang="en-US" altLang="zh-CN" sz="1400" b="1" dirty="0"/>
              <a:t>FAQ </a:t>
            </a:r>
            <a:r>
              <a:rPr lang="zh-CN" altLang="en-US" sz="1400" b="1" dirty="0"/>
              <a:t>或发布帖子寻求支持），支持团队将提供相应支持和回复。</a:t>
            </a:r>
            <a:endParaRPr lang="en-US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E62F1-C489-499D-869F-899EA9759444}"/>
              </a:ext>
            </a:extLst>
          </p:cNvPr>
          <p:cNvSpPr/>
          <p:nvPr/>
        </p:nvSpPr>
        <p:spPr>
          <a:xfrm>
            <a:off x="7670714" y="2440590"/>
            <a:ext cx="1208888" cy="15022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03E85-5187-4D98-809A-637AFE7CA146}"/>
              </a:ext>
            </a:extLst>
          </p:cNvPr>
          <p:cNvSpPr txBox="1"/>
          <p:nvPr/>
        </p:nvSpPr>
        <p:spPr>
          <a:xfrm>
            <a:off x="7634674" y="239466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CSC</a:t>
            </a:r>
          </a:p>
        </p:txBody>
      </p:sp>
    </p:spTree>
    <p:extLst>
      <p:ext uri="{BB962C8B-B14F-4D97-AF65-F5344CB8AC3E}">
        <p14:creationId xmlns:p14="http://schemas.microsoft.com/office/powerpoint/2010/main" val="910171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ED6F-6B6A-44B3-BC81-AFDC3162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提示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: E2E API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中文论坛使用指南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1EFAD-8E08-4999-9BBC-B368E0F12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FEE83B-DDCE-4531-A36C-5B7487FE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8" y="673207"/>
            <a:ext cx="4286094" cy="1631184"/>
          </a:xfrm>
        </p:spPr>
        <p:txBody>
          <a:bodyPr/>
          <a:lstStyle/>
          <a:p>
            <a:pPr marL="220232" indent="-220232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访问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https://api-portal.ti.com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，点击页面栏位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Support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”，在该页面中将为您提供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2"/>
              </a:rPr>
              <a:t>E2E API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  <a:hlinkClick r:id="rId2"/>
              </a:rPr>
              <a:t>中文论坛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支持渠道。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在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E2E API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论坛中，我们为您提供全中文服务，包括常见问题集锦、发帖及回帖等。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8BD97B-4FC4-49B5-83E6-217A3C05C4A3}"/>
              </a:ext>
            </a:extLst>
          </p:cNvPr>
          <p:cNvGrpSpPr/>
          <p:nvPr/>
        </p:nvGrpSpPr>
        <p:grpSpPr>
          <a:xfrm>
            <a:off x="337073" y="1977843"/>
            <a:ext cx="4179779" cy="2542340"/>
            <a:chOff x="360321" y="1751538"/>
            <a:chExt cx="4179779" cy="25423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BEE778-D900-4405-9FAD-28C7BAC58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953"/>
            <a:stretch/>
          </p:blipFill>
          <p:spPr>
            <a:xfrm>
              <a:off x="360321" y="1751538"/>
              <a:ext cx="4179779" cy="938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0323FA-5FDB-4650-ADE5-F13C673AE0DA}"/>
                </a:ext>
              </a:extLst>
            </p:cNvPr>
            <p:cNvSpPr/>
            <p:nvPr/>
          </p:nvSpPr>
          <p:spPr>
            <a:xfrm>
              <a:off x="2608434" y="2335507"/>
              <a:ext cx="553220" cy="236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509728-B585-4454-959D-200B057E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321" y="2689959"/>
              <a:ext cx="4179779" cy="1603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021DB1-0546-465C-9893-0FBE8BD0D42F}"/>
                </a:ext>
              </a:extLst>
            </p:cNvPr>
            <p:cNvSpPr/>
            <p:nvPr/>
          </p:nvSpPr>
          <p:spPr>
            <a:xfrm>
              <a:off x="360321" y="3132846"/>
              <a:ext cx="4179778" cy="6719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1179BC-848D-4720-8146-70D7D3C5DB9D}"/>
              </a:ext>
            </a:extLst>
          </p:cNvPr>
          <p:cNvSpPr txBox="1">
            <a:spLocks/>
          </p:cNvSpPr>
          <p:nvPr/>
        </p:nvSpPr>
        <p:spPr bwMode="auto">
          <a:xfrm>
            <a:off x="4812228" y="643012"/>
            <a:ext cx="4167611" cy="1631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进入</a:t>
            </a:r>
            <a:r>
              <a:rPr lang="en-US" altLang="zh-CN" sz="1400" b="1" kern="0" dirty="0">
                <a:solidFill>
                  <a:schemeClr val="accent3"/>
                </a:solidFill>
                <a:hlinkClick r:id="rId2"/>
              </a:rPr>
              <a:t>E2E API </a:t>
            </a:r>
            <a:r>
              <a:rPr lang="zh-CN" altLang="en-US" sz="1400" b="1" kern="0" dirty="0">
                <a:solidFill>
                  <a:schemeClr val="accent3"/>
                </a:solidFill>
                <a:hlinkClick r:id="rId2"/>
              </a:rPr>
              <a:t>中文论坛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后，您可查看已发布和整理的问题集锦，也可点击 “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Add new question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”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发布新帖。发布新帖时，请注意</a:t>
            </a:r>
            <a:r>
              <a:rPr lang="en-US" altLang="zh-CN" sz="1400" b="1" kern="0" dirty="0">
                <a:solidFill>
                  <a:schemeClr val="accent3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None/>
            </a:pPr>
            <a:r>
              <a:rPr lang="en-US" altLang="zh-CN" sz="1400" b="1" kern="0" dirty="0">
                <a:solidFill>
                  <a:schemeClr val="accent3"/>
                </a:solidFill>
              </a:rPr>
              <a:t>1.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发布新帖的时候请勾选 “</a:t>
            </a:r>
            <a:r>
              <a:rPr lang="en-US" altLang="zh-CN" sz="1400" b="1" kern="0" dirty="0">
                <a:solidFill>
                  <a:schemeClr val="accent3"/>
                </a:solidFill>
                <a:highlight>
                  <a:srgbClr val="FFFF00"/>
                </a:highlight>
              </a:rPr>
              <a:t>TI-API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”作为器件，发布论坛为“企业自动化集成论坛”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None/>
            </a:pPr>
            <a:r>
              <a:rPr lang="en-US" altLang="zh-CN" sz="1400" b="1" kern="0" dirty="0">
                <a:solidFill>
                  <a:schemeClr val="accent3"/>
                </a:solidFill>
              </a:rPr>
              <a:t>2. </a:t>
            </a:r>
            <a:r>
              <a:rPr lang="zh-CN" altLang="en-US" sz="1400" b="1" kern="0" dirty="0">
                <a:solidFill>
                  <a:schemeClr val="accent3"/>
                </a:solidFill>
              </a:rPr>
              <a:t>在您的问题已被回复的情况下，如您有新的问题，请重新提交新的问题发帖，方便后续跟踪。</a:t>
            </a:r>
            <a:endParaRPr lang="en-US" altLang="zh-CN" sz="1400" b="1" kern="0" dirty="0">
              <a:solidFill>
                <a:schemeClr val="accent3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FC1DE-B2BB-44D2-A472-78E44EC7B773}"/>
              </a:ext>
            </a:extLst>
          </p:cNvPr>
          <p:cNvCxnSpPr>
            <a:cxnSpLocks/>
          </p:cNvCxnSpPr>
          <p:nvPr/>
        </p:nvCxnSpPr>
        <p:spPr>
          <a:xfrm>
            <a:off x="4695987" y="950940"/>
            <a:ext cx="0" cy="323579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71E6B4-6B27-4D96-A1E7-EC992B3932BC}"/>
              </a:ext>
            </a:extLst>
          </p:cNvPr>
          <p:cNvSpPr/>
          <p:nvPr/>
        </p:nvSpPr>
        <p:spPr>
          <a:xfrm>
            <a:off x="1960539" y="4218848"/>
            <a:ext cx="6648763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050" dirty="0"/>
              <a:t>您也可收藏和保存下面这个链接，方便直接访问</a:t>
            </a:r>
            <a:r>
              <a:rPr lang="en-US" altLang="zh-CN" sz="1050" dirty="0"/>
              <a:t>E2E  API </a:t>
            </a:r>
            <a:r>
              <a:rPr lang="zh-CN" altLang="en-US" sz="1050" dirty="0"/>
              <a:t>中文论坛。</a:t>
            </a:r>
            <a:r>
              <a:rPr lang="en-US" sz="1050" dirty="0">
                <a:hlinkClick r:id="rId2"/>
              </a:rPr>
              <a:t>https://e2echina.ti.com/support/enterprise-automation-integration/f/enterprise-automation-integration-forum</a:t>
            </a:r>
            <a:r>
              <a:rPr lang="en-US" sz="105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6BBF22-05F0-45ED-ACBA-5FE3DBAE9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33" y="2363492"/>
            <a:ext cx="4223277" cy="181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114882-F78B-4158-83D6-5262BD0D724F}"/>
              </a:ext>
            </a:extLst>
          </p:cNvPr>
          <p:cNvSpPr/>
          <p:nvPr/>
        </p:nvSpPr>
        <p:spPr>
          <a:xfrm>
            <a:off x="8025085" y="2298231"/>
            <a:ext cx="954754" cy="32734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0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53D47-BD16-4BB9-AF59-545F4962C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3E2A7-2A64-42D8-B35C-6C394CF2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09"/>
          <a:stretch/>
        </p:blipFill>
        <p:spPr>
          <a:xfrm>
            <a:off x="162033" y="91934"/>
            <a:ext cx="4069005" cy="443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F6C3BF-F0D2-48F4-97DC-217928AA57A5}"/>
              </a:ext>
            </a:extLst>
          </p:cNvPr>
          <p:cNvSpPr/>
          <p:nvPr/>
        </p:nvSpPr>
        <p:spPr>
          <a:xfrm>
            <a:off x="162033" y="1267594"/>
            <a:ext cx="4014760" cy="7859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D191C-BDCF-46F0-9C57-59A9A5FB7F12}"/>
              </a:ext>
            </a:extLst>
          </p:cNvPr>
          <p:cNvSpPr/>
          <p:nvPr/>
        </p:nvSpPr>
        <p:spPr>
          <a:xfrm>
            <a:off x="2739330" y="965641"/>
            <a:ext cx="2836186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050" dirty="0"/>
              <a:t>发布新帖的时候请勾选 “</a:t>
            </a:r>
            <a:r>
              <a:rPr lang="en-US" altLang="zh-CN" sz="1050" dirty="0"/>
              <a:t>TI-API”</a:t>
            </a:r>
            <a:r>
              <a:rPr lang="zh-CN" altLang="en-US" sz="1050" dirty="0"/>
              <a:t>作为器件，发布论坛为“企业自动化集成论坛”</a:t>
            </a:r>
            <a:endParaRPr lang="en-US" sz="10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A24EC-055C-4780-87B6-07B70A0E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512" y="177261"/>
            <a:ext cx="4286094" cy="613153"/>
          </a:xfrm>
        </p:spPr>
        <p:txBody>
          <a:bodyPr/>
          <a:lstStyle/>
          <a:p>
            <a:pPr marL="220232" indent="-220232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发布帖子后， 您将收到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E2E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中文论坛系统提醒，一旦帖子被回复，您也会收到提醒方便跟踪查看。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957D17-D248-41D5-9564-A25AF4CC0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84"/>
          <a:stretch/>
        </p:blipFill>
        <p:spPr>
          <a:xfrm>
            <a:off x="4382655" y="1797876"/>
            <a:ext cx="2424461" cy="231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F4C37-CE1C-4F04-90B0-8399901EE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06" y="2466239"/>
            <a:ext cx="2912793" cy="205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2244EF-5C9F-43DD-BAD4-29015ACC402C}"/>
              </a:ext>
            </a:extLst>
          </p:cNvPr>
          <p:cNvSpPr txBox="1">
            <a:spLocks/>
          </p:cNvSpPr>
          <p:nvPr/>
        </p:nvSpPr>
        <p:spPr bwMode="auto">
          <a:xfrm>
            <a:off x="4499512" y="1424886"/>
            <a:ext cx="4286094" cy="613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20232" indent="-220232">
              <a:spcBef>
                <a:spcPts val="0"/>
              </a:spcBef>
              <a:spcAft>
                <a:spcPts val="6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zh-CN" altLang="en-US" sz="1400" b="1" kern="0" dirty="0">
                <a:solidFill>
                  <a:schemeClr val="accent3"/>
                </a:solidFill>
              </a:rPr>
              <a:t>发帖及回帖示例：</a:t>
            </a:r>
            <a:endParaRPr lang="en-US" altLang="zh-CN" sz="1400" b="1" kern="0" dirty="0">
              <a:solidFill>
                <a:schemeClr val="accent3"/>
              </a:solidFill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endParaRPr lang="en-US" altLang="zh-CN" sz="1400" b="1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6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53A97D-64C2-4CE5-9943-8C90CC97F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74"/>
          <a:stretch/>
        </p:blipFill>
        <p:spPr>
          <a:xfrm>
            <a:off x="3551233" y="2778004"/>
            <a:ext cx="2133601" cy="1742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0E09F-C745-4642-A4FD-39F0B3755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" y="781681"/>
            <a:ext cx="5901200" cy="186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3BEC4-417F-4401-A392-DB3AD406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第一步：登录并访问 </a:t>
            </a:r>
            <a:r>
              <a:rPr lang="en-US" altLang="zh-CN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dirty="0">
                <a:latin typeface="+mj-lt"/>
                <a:ea typeface="DengXian" panose="02010600030101010101" pitchFamily="2" charset="-122"/>
              </a:rPr>
              <a:t>企业账户页面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8DC0-7A78-4B68-908A-6992A701D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AD737-17C4-425F-96B0-BFB786F7257E}"/>
              </a:ext>
            </a:extLst>
          </p:cNvPr>
          <p:cNvSpPr/>
          <p:nvPr/>
        </p:nvSpPr>
        <p:spPr>
          <a:xfrm>
            <a:off x="4905934" y="1418665"/>
            <a:ext cx="531159" cy="2958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5E5BDA-2166-46EB-B49B-97461DA09ECE}"/>
              </a:ext>
            </a:extLst>
          </p:cNvPr>
          <p:cNvSpPr/>
          <p:nvPr/>
        </p:nvSpPr>
        <p:spPr>
          <a:xfrm>
            <a:off x="3961585" y="1128597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E3EEC-312A-4EBE-8D4D-6F00A953C7A4}"/>
              </a:ext>
            </a:extLst>
          </p:cNvPr>
          <p:cNvSpPr/>
          <p:nvPr/>
        </p:nvSpPr>
        <p:spPr>
          <a:xfrm>
            <a:off x="3908426" y="1622857"/>
            <a:ext cx="531159" cy="2958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E59437-CE71-44D6-8E72-B7C8546C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643" y="838929"/>
            <a:ext cx="3222537" cy="1939075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1.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访问 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TI.com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官网，点击首页右上角“购物车”，在下拉菜单中点击“订购中心”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2.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点击“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公司账户”进入页面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3.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点击“入门”，登录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个人账户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0" indent="0">
              <a:spcAft>
                <a:spcPts val="1800"/>
              </a:spcAft>
              <a:buClr>
                <a:srgbClr val="AEAEAE"/>
              </a:buClr>
              <a:buSzPct val="80000"/>
              <a:buNone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6FAB7-BAE8-419C-BBA7-47D8578E8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4832"/>
            <a:ext cx="3500032" cy="173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D50945-0463-489E-A9D2-E675D036A2C7}"/>
              </a:ext>
            </a:extLst>
          </p:cNvPr>
          <p:cNvSpPr/>
          <p:nvPr/>
        </p:nvSpPr>
        <p:spPr>
          <a:xfrm>
            <a:off x="773020" y="3449416"/>
            <a:ext cx="901139" cy="99337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57CCAC-A516-45AD-A643-AC9AF33DF88A}"/>
              </a:ext>
            </a:extLst>
          </p:cNvPr>
          <p:cNvSpPr/>
          <p:nvPr/>
        </p:nvSpPr>
        <p:spPr>
          <a:xfrm>
            <a:off x="537789" y="3220816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8385F3-3ED5-4F72-91F8-F76BF4AE4653}"/>
              </a:ext>
            </a:extLst>
          </p:cNvPr>
          <p:cNvSpPr/>
          <p:nvPr/>
        </p:nvSpPr>
        <p:spPr>
          <a:xfrm>
            <a:off x="3679826" y="3266866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573A35-1669-4503-BF53-1F02096FF41A}"/>
              </a:ext>
            </a:extLst>
          </p:cNvPr>
          <p:cNvSpPr/>
          <p:nvPr/>
        </p:nvSpPr>
        <p:spPr>
          <a:xfrm>
            <a:off x="3839936" y="3798186"/>
            <a:ext cx="531159" cy="2958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6D21FD-5B54-4AB3-9301-43CADB35FA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37" t="31924" r="34195" b="5142"/>
          <a:stretch/>
        </p:blipFill>
        <p:spPr>
          <a:xfrm>
            <a:off x="5736035" y="2790948"/>
            <a:ext cx="1732241" cy="172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66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11F6-DFAD-4616-A578-42A6DF43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注意及提醒：遇到账号验证怎么处理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?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189C-3931-468D-86E3-BEFE3C99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756378" cy="3709449"/>
          </a:xfrm>
        </p:spPr>
        <p:txBody>
          <a:bodyPr/>
          <a:lstStyle/>
          <a:p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登录过程中，可能会出现“需要验证账户”。请按照相关提示：</a:t>
            </a:r>
            <a:endParaRPr lang="en-US" altLang="zh-CN" sz="1600" dirty="0">
              <a:latin typeface="+mj-lt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+mj-lt"/>
                <a:ea typeface="DengXian" panose="02010600030101010101" pitchFamily="2" charset="-122"/>
              </a:rPr>
              <a:t>1</a:t>
            </a: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）在登录界面中点击“发送验证邮件”</a:t>
            </a:r>
            <a:endParaRPr lang="en-US" altLang="zh-CN" sz="1600" dirty="0">
              <a:latin typeface="+mj-lt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  <a:ea typeface="DengXian" panose="02010600030101010101" pitchFamily="2" charset="-122"/>
              </a:rPr>
              <a:t>2</a:t>
            </a: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）在相关注册邮箱查看 </a:t>
            </a:r>
            <a:r>
              <a:rPr lang="en-US" altLang="zh-CN" sz="1600" dirty="0">
                <a:latin typeface="+mj-lt"/>
                <a:ea typeface="DengXian" panose="02010600030101010101" pitchFamily="2" charset="-122"/>
              </a:rPr>
              <a:t>TI </a:t>
            </a: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系统发送的邮件，并点击验证链接</a:t>
            </a:r>
            <a:endParaRPr lang="en-US" altLang="zh-CN" sz="1600" dirty="0">
              <a:latin typeface="+mj-lt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  <a:ea typeface="DengXian" panose="02010600030101010101" pitchFamily="2" charset="-122"/>
              </a:rPr>
              <a:t>3</a:t>
            </a: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）在登录界面中输入账户密码，将显示“账户已激活”</a:t>
            </a:r>
            <a:endParaRPr lang="en-US" altLang="zh-CN" sz="1600" dirty="0">
              <a:latin typeface="+mj-lt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成功登录后，按照前面列出的步骤访问 </a:t>
            </a:r>
            <a:r>
              <a:rPr lang="en-US" altLang="zh-CN" sz="1600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600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企业账户，如遇到相关问题，可联系</a:t>
            </a:r>
            <a:r>
              <a:rPr lang="en-US" altLang="zh-CN" sz="1600" dirty="0">
                <a:latin typeface="+mj-lt"/>
                <a:ea typeface="DengXian" panose="02010600030101010101" pitchFamily="2" charset="-122"/>
              </a:rPr>
              <a:t>CSC</a:t>
            </a:r>
            <a:r>
              <a:rPr lang="zh-CN" altLang="en-US" sz="1600" dirty="0">
                <a:latin typeface="+mj-lt"/>
                <a:ea typeface="DengXian" panose="02010600030101010101" pitchFamily="2" charset="-122"/>
              </a:rPr>
              <a:t>进行解决</a:t>
            </a:r>
            <a:endParaRPr lang="en-US" altLang="zh-CN" sz="1600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E9E6-EBC7-4A4C-A3F1-F91FAAB9C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F2888-CD08-45C0-815B-EEBDEFF9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7" y="2617877"/>
            <a:ext cx="3209925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8E3B7-57A2-4A0A-B909-9F8FA853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631" y="2617878"/>
            <a:ext cx="2053745" cy="1908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D56FF-5559-4014-821A-389844C46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85" y="2718054"/>
            <a:ext cx="2478437" cy="17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1FE068-DA0B-4930-B5F5-647360A26B8C}"/>
              </a:ext>
            </a:extLst>
          </p:cNvPr>
          <p:cNvSpPr/>
          <p:nvPr/>
        </p:nvSpPr>
        <p:spPr>
          <a:xfrm>
            <a:off x="5017864" y="2456614"/>
            <a:ext cx="3889069" cy="2140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7859B-2BBD-4B93-B2EC-AB91353CBDF3}"/>
              </a:ext>
            </a:extLst>
          </p:cNvPr>
          <p:cNvSpPr/>
          <p:nvPr/>
        </p:nvSpPr>
        <p:spPr>
          <a:xfrm>
            <a:off x="342897" y="1424105"/>
            <a:ext cx="4473759" cy="3173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7879F7-8CDF-4BF5-93FB-FC120ADF1E37}"/>
              </a:ext>
            </a:extLst>
          </p:cNvPr>
          <p:cNvSpPr/>
          <p:nvPr/>
        </p:nvSpPr>
        <p:spPr>
          <a:xfrm>
            <a:off x="5017864" y="1424105"/>
            <a:ext cx="3889069" cy="809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3F72B-3431-41D5-9D0C-50977278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ea typeface="DengXian" panose="02010600030101010101" pitchFamily="2" charset="-122"/>
              </a:rPr>
              <a:t>提醒</a:t>
            </a:r>
            <a:r>
              <a:rPr lang="en-US" altLang="zh-CN" sz="2400" dirty="0">
                <a:ea typeface="DengXian" panose="02010600030101010101" pitchFamily="2" charset="-122"/>
              </a:rPr>
              <a:t>: </a:t>
            </a:r>
            <a:r>
              <a:rPr lang="en-US" altLang="zh-CN" sz="2400" dirty="0" err="1">
                <a:ea typeface="DengXian" panose="02010600030101010101" pitchFamily="2" charset="-122"/>
              </a:rPr>
              <a:t>myTI</a:t>
            </a:r>
            <a:r>
              <a:rPr lang="en-US" altLang="zh-CN" sz="2400" dirty="0">
                <a:ea typeface="DengXian" panose="02010600030101010101" pitchFamily="2" charset="-122"/>
              </a:rPr>
              <a:t> </a:t>
            </a:r>
            <a:r>
              <a:rPr lang="zh-CN" altLang="en-US" sz="2000" dirty="0">
                <a:ea typeface="DengXian" panose="02010600030101010101" pitchFamily="2" charset="-122"/>
              </a:rPr>
              <a:t>验证邮件接收办法</a:t>
            </a:r>
            <a:endParaRPr lang="en-US" dirty="0">
              <a:ea typeface="DengXian" panose="02010600030101010101" pitchFamily="2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C9404-D102-4B11-90E0-322D613F4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>
                <a:latin typeface="+mj-lt"/>
                <a:ea typeface="DengXian" panose="02010600030101010101" pitchFamily="2" charset="-122"/>
              </a:rPr>
              <a:pPr>
                <a:defRPr/>
              </a:pPr>
              <a:t>6</a:t>
            </a:fld>
            <a:endParaRPr lang="en-US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CB8A7-83C9-439C-A026-18477FD703B3}"/>
              </a:ext>
            </a:extLst>
          </p:cNvPr>
          <p:cNvSpPr txBox="1"/>
          <p:nvPr/>
        </p:nvSpPr>
        <p:spPr>
          <a:xfrm>
            <a:off x="231775" y="779879"/>
            <a:ext cx="8675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lt"/>
                <a:ea typeface="DengXian" panose="02010600030101010101" pitchFamily="2" charset="-122"/>
              </a:rPr>
              <a:t>问题：无法接收到 </a:t>
            </a:r>
            <a:r>
              <a:rPr lang="en-US" altLang="zh-CN" sz="1400" dirty="0" err="1"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dirty="0"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dirty="0">
                <a:latin typeface="+mj-lt"/>
                <a:ea typeface="DengXian" panose="02010600030101010101" pitchFamily="2" charset="-122"/>
              </a:rPr>
              <a:t>的验证邮件。</a:t>
            </a:r>
            <a:endParaRPr lang="en-US" sz="1400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3F032-8953-47A4-9EEA-61759BCB26C2}"/>
              </a:ext>
            </a:extLst>
          </p:cNvPr>
          <p:cNvSpPr txBox="1"/>
          <p:nvPr/>
        </p:nvSpPr>
        <p:spPr>
          <a:xfrm>
            <a:off x="231775" y="1149581"/>
            <a:ext cx="4536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lt"/>
                <a:ea typeface="DengXian" panose="02010600030101010101" pitchFamily="2" charset="-122"/>
              </a:rPr>
              <a:t>解决办法：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C87E6-935A-4A04-8A36-E1F05C742138}"/>
              </a:ext>
            </a:extLst>
          </p:cNvPr>
          <p:cNvSpPr/>
          <p:nvPr/>
        </p:nvSpPr>
        <p:spPr>
          <a:xfrm>
            <a:off x="5017864" y="1431656"/>
            <a:ext cx="3672111" cy="2833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lt"/>
                <a:ea typeface="DengXian" panose="02010600030101010101" pitchFamily="2" charset="-122"/>
              </a:rPr>
              <a:t>如果您无法编辑白名单或者任然无法收到验证邮件：</a:t>
            </a:r>
            <a:endParaRPr lang="en-US" sz="1200" dirty="0">
              <a:latin typeface="+mj-lt"/>
              <a:ea typeface="DengXian" panose="0201060003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提交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hlinkClick r:id="rId2"/>
              </a:rPr>
              <a:t>自助服务表格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hlinkClick r:id="rId2"/>
              </a:rPr>
              <a:t>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并等待我们的客服联系您。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+mj-lt"/>
                <a:ea typeface="DengXian" panose="02010600030101010101" pitchFamily="2" charset="-122"/>
              </a:rPr>
              <a:t>如果仍存在问题：</a:t>
            </a:r>
            <a:endParaRPr lang="en-US" altLang="zh-CN" sz="1100" dirty="0">
              <a:latin typeface="+mj-lt"/>
              <a:ea typeface="DengXian" panose="0201060003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请访问我们客服页面：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hlinkClick r:id="rId3"/>
              </a:rPr>
              <a:t>客服中心</a:t>
            </a:r>
            <a:endParaRPr lang="en-US" sz="1100" dirty="0">
              <a:latin typeface="+mj-lt"/>
              <a:ea typeface="DengXian" panose="0201060003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hlinkClick r:id="rId4"/>
              </a:rPr>
              <a:t>TI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hlinkClick r:id="rId4"/>
              </a:rPr>
              <a:t>在线服务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hlinkClick r:id="rId4"/>
              </a:rPr>
              <a:t>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致电客服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普通话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(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周一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–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周五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, 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–18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点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 UTC+08)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+86-400-819-8694	+85-23704-4888</a:t>
            </a:r>
          </a:p>
          <a:p>
            <a:pPr lvl="1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+65-6579-2446	+886-27724-9372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9C7F0-DB2B-4DA1-A76B-7DB03E6750E2}"/>
              </a:ext>
            </a:extLst>
          </p:cNvPr>
          <p:cNvSpPr/>
          <p:nvPr/>
        </p:nvSpPr>
        <p:spPr>
          <a:xfrm>
            <a:off x="342897" y="1431656"/>
            <a:ext cx="4104412" cy="264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lt"/>
                <a:ea typeface="DengXian" panose="02010600030101010101" pitchFamily="2" charset="-122"/>
              </a:rPr>
              <a:t>如果您可以管理邮箱白名单，请将下列域名或者邮箱加入到您邮箱的白名单。然后重新点击发送验证邮件按钮。</a:t>
            </a:r>
            <a:endParaRPr lang="en-US" sz="1200" dirty="0">
              <a:latin typeface="+mj-lt"/>
              <a:ea typeface="DengXian" panose="02010600030101010101" pitchFamily="2" charset="-122"/>
            </a:endParaRPr>
          </a:p>
          <a:p>
            <a:pPr marL="66664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DengXian" panose="02010600030101010101" pitchFamily="2" charset="-122"/>
              </a:rPr>
              <a:t>ti.com </a:t>
            </a:r>
          </a:p>
          <a:p>
            <a:pPr marL="66664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DengXian" panose="02010600030101010101" pitchFamily="2" charset="-122"/>
                <a:hlinkClick r:id="rId5"/>
              </a:rPr>
              <a:t>myti@list.ti.com</a:t>
            </a:r>
            <a:r>
              <a:rPr lang="en-US" sz="1100" dirty="0">
                <a:latin typeface="+mj-lt"/>
                <a:ea typeface="DengXian" panose="02010600030101010101" pitchFamily="2" charset="-122"/>
              </a:rPr>
              <a:t> </a:t>
            </a:r>
          </a:p>
          <a:p>
            <a:pPr marL="66664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DengXian" panose="02010600030101010101" pitchFamily="2" charset="-122"/>
                <a:hlinkClick r:id="rId6"/>
              </a:rPr>
              <a:t>noreply-myTI@mail.ti.com</a:t>
            </a:r>
            <a:r>
              <a:rPr lang="en-US" sz="1100" dirty="0">
                <a:latin typeface="+mj-lt"/>
                <a:ea typeface="DengXian" panose="02010600030101010101" pitchFamily="2" charset="-122"/>
              </a:rPr>
              <a:t> </a:t>
            </a:r>
          </a:p>
          <a:p>
            <a:pPr marL="66664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DengXian" panose="02010600030101010101" pitchFamily="2" charset="-122"/>
                <a:hlinkClick r:id="rId7"/>
              </a:rPr>
              <a:t>noreply-e2e@mail.ti.com</a:t>
            </a:r>
            <a:r>
              <a:rPr lang="en-US" sz="1100" dirty="0">
                <a:latin typeface="+mj-lt"/>
                <a:ea typeface="DengXian" panose="02010600030101010101" pitchFamily="2" charset="-122"/>
              </a:rPr>
              <a:t> </a:t>
            </a:r>
          </a:p>
          <a:p>
            <a:pPr marL="66664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+mj-lt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+mj-lt"/>
                <a:ea typeface="DengXian" panose="02010600030101010101" pitchFamily="2" charset="-122"/>
              </a:rPr>
              <a:t>如何加入白名单？</a:t>
            </a:r>
            <a:endParaRPr lang="en-US" altLang="zh-CN" sz="1100" dirty="0">
              <a:latin typeface="+mj-lt"/>
              <a:ea typeface="DengXian" panose="02010600030101010101" pitchFamily="2" charset="-122"/>
            </a:endParaRPr>
          </a:p>
          <a:p>
            <a:pPr marL="55234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 err="1">
                <a:latin typeface="+mj-lt"/>
                <a:ea typeface="DengXian" panose="02010600030101010101" pitchFamily="2" charset="-122"/>
                <a:hlinkClick r:id="rId8"/>
              </a:rPr>
              <a:t>Tecent</a:t>
            </a:r>
            <a:r>
              <a:rPr lang="en-US" altLang="zh-CN" sz="1100" dirty="0">
                <a:latin typeface="+mj-lt"/>
                <a:ea typeface="DengXian" panose="02010600030101010101" pitchFamily="2" charset="-122"/>
                <a:hlinkClick r:id="rId8"/>
              </a:rPr>
              <a:t> </a:t>
            </a:r>
            <a:r>
              <a:rPr lang="en-US" altLang="zh-CN" sz="1100" dirty="0" err="1">
                <a:latin typeface="+mj-lt"/>
                <a:ea typeface="DengXian" panose="02010600030101010101" pitchFamily="2" charset="-122"/>
                <a:hlinkClick r:id="rId8"/>
              </a:rPr>
              <a:t>emailbox</a:t>
            </a:r>
            <a:r>
              <a:rPr lang="en-US" altLang="zh-CN" sz="1100" dirty="0">
                <a:latin typeface="+mj-lt"/>
                <a:ea typeface="DengXian" panose="02010600030101010101" pitchFamily="2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(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腾讯邮箱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)</a:t>
            </a:r>
          </a:p>
          <a:p>
            <a:pPr marL="66664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+mj-lt"/>
                <a:ea typeface="DengXian" panose="02010600030101010101" pitchFamily="2" charset="-122"/>
                <a:hlinkClick r:id="rId9"/>
              </a:rPr>
              <a:t>NetEase </a:t>
            </a:r>
            <a:r>
              <a:rPr lang="en-US" altLang="zh-CN" sz="1100" dirty="0" err="1">
                <a:latin typeface="+mj-lt"/>
                <a:ea typeface="DengXian" panose="02010600030101010101" pitchFamily="2" charset="-122"/>
                <a:hlinkClick r:id="rId9"/>
              </a:rPr>
              <a:t>emailbox</a:t>
            </a:r>
            <a:r>
              <a:rPr lang="en-US" altLang="zh-CN" sz="1100" dirty="0">
                <a:latin typeface="+mj-lt"/>
                <a:ea typeface="DengXian" panose="02010600030101010101" pitchFamily="2" charset="-122"/>
                <a:hlinkClick r:id="rId9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(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网易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163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邮箱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07F8F-4246-4593-87F5-4B5175A4FD24}"/>
              </a:ext>
            </a:extLst>
          </p:cNvPr>
          <p:cNvSpPr txBox="1"/>
          <p:nvPr/>
        </p:nvSpPr>
        <p:spPr>
          <a:xfrm>
            <a:off x="4244214" y="1310470"/>
            <a:ext cx="50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chemeClr val="bg1">
                    <a:lumMod val="85000"/>
                  </a:schemeClr>
                </a:solidFill>
                <a:latin typeface="+mj-lt"/>
                <a:ea typeface="DengXian" panose="02010600030101010101" pitchFamily="2" charset="-122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0B0C7-4488-448D-9C97-411A58B46AF0}"/>
              </a:ext>
            </a:extLst>
          </p:cNvPr>
          <p:cNvSpPr txBox="1"/>
          <p:nvPr/>
        </p:nvSpPr>
        <p:spPr>
          <a:xfrm>
            <a:off x="8334491" y="1310470"/>
            <a:ext cx="50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chemeClr val="bg1">
                    <a:lumMod val="85000"/>
                  </a:schemeClr>
                </a:solidFill>
                <a:latin typeface="+mj-lt"/>
                <a:ea typeface="DengXian" panose="02010600030101010101" pitchFamily="2" charset="-122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6A328-FF9A-4EDA-9C41-164835EA09AA}"/>
              </a:ext>
            </a:extLst>
          </p:cNvPr>
          <p:cNvSpPr txBox="1"/>
          <p:nvPr/>
        </p:nvSpPr>
        <p:spPr>
          <a:xfrm>
            <a:off x="8334491" y="2378524"/>
            <a:ext cx="50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chemeClr val="bg1">
                    <a:lumMod val="85000"/>
                  </a:schemeClr>
                </a:solidFill>
                <a:latin typeface="+mj-lt"/>
                <a:ea typeface="DengXian" panose="02010600030101010101" pitchFamily="2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125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BBA6-8419-436E-8216-BC968391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第二步：创建企业账户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(1)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187E9-2685-4DB3-9FDB-42956345E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DED54-00ED-48F2-B483-A37A11F39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99" y="786357"/>
            <a:ext cx="3997976" cy="169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04C10-E21B-4634-8FE2-85A5FF9B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643" y="838929"/>
            <a:ext cx="3222537" cy="1939075"/>
          </a:xfrm>
        </p:spPr>
        <p:txBody>
          <a:bodyPr/>
          <a:lstStyle/>
          <a:p>
            <a:pPr marL="0" indent="0">
              <a:spcAft>
                <a:spcPts val="1800"/>
              </a:spcAft>
              <a:buClr>
                <a:srgbClr val="AEAEAE"/>
              </a:buClr>
              <a:buSzPct val="80000"/>
              <a:buNone/>
            </a:pP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通过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企业账户页面登录后，您将进入企业账户界面。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1.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点击右上角“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Create new account”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开始创建账户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2.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请按照相关提示填写信息并保存，点击保存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0" indent="0">
              <a:spcAft>
                <a:spcPts val="1800"/>
              </a:spcAft>
              <a:buClr>
                <a:srgbClr val="AEAEAE"/>
              </a:buClr>
              <a:buSzPct val="80000"/>
              <a:buNone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5EC322-50DC-43EC-B59E-ED45A3E7C2A3}"/>
              </a:ext>
            </a:extLst>
          </p:cNvPr>
          <p:cNvSpPr/>
          <p:nvPr/>
        </p:nvSpPr>
        <p:spPr>
          <a:xfrm>
            <a:off x="4635282" y="1486853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32739A-9CF7-46EC-B79D-34D90672C39F}"/>
              </a:ext>
            </a:extLst>
          </p:cNvPr>
          <p:cNvSpPr/>
          <p:nvPr/>
        </p:nvSpPr>
        <p:spPr>
          <a:xfrm>
            <a:off x="4915816" y="1366021"/>
            <a:ext cx="787560" cy="3821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3F3073-0ECD-4466-AF56-CCED3200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6" y="1889086"/>
            <a:ext cx="3451341" cy="273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F9DD1D-33E2-4CBC-935E-4D1975B7A400}"/>
              </a:ext>
            </a:extLst>
          </p:cNvPr>
          <p:cNvSpPr/>
          <p:nvPr/>
        </p:nvSpPr>
        <p:spPr>
          <a:xfrm>
            <a:off x="1367329" y="2663773"/>
            <a:ext cx="2530495" cy="443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请以英文输入公司名，建议使用公司营业执照上的英文名注册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8900A-5E2B-4597-9E63-B9B6CED5EE7B}"/>
              </a:ext>
            </a:extLst>
          </p:cNvPr>
          <p:cNvSpPr/>
          <p:nvPr/>
        </p:nvSpPr>
        <p:spPr>
          <a:xfrm>
            <a:off x="2219087" y="3137254"/>
            <a:ext cx="3130678" cy="5136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请以英文输入需创建的公司分部或分公司，如</a:t>
            </a:r>
            <a:r>
              <a:rPr lang="en-US" altLang="zh-CN" sz="1100" dirty="0">
                <a:solidFill>
                  <a:schemeClr val="tx1"/>
                </a:solidFill>
              </a:rPr>
              <a:t>R&amp;D Beijing, </a:t>
            </a:r>
            <a:r>
              <a:rPr lang="zh-CN" altLang="en-US" sz="1100" dirty="0">
                <a:solidFill>
                  <a:schemeClr val="tx1"/>
                </a:solidFill>
              </a:rPr>
              <a:t>如无可写公司名</a:t>
            </a:r>
            <a:r>
              <a:rPr lang="en-US" altLang="zh-CN" sz="1100" dirty="0">
                <a:solidFill>
                  <a:schemeClr val="tx1"/>
                </a:solidFill>
              </a:rPr>
              <a:t> + China</a:t>
            </a:r>
            <a:r>
              <a:rPr lang="zh-CN" altLang="en-US" sz="1100" dirty="0">
                <a:solidFill>
                  <a:schemeClr val="tx1"/>
                </a:solidFill>
              </a:rPr>
              <a:t>。鼠标点击“</a:t>
            </a:r>
            <a:r>
              <a:rPr lang="en-US" altLang="zh-CN" sz="1100" dirty="0" err="1">
                <a:solidFill>
                  <a:schemeClr val="tx1"/>
                </a:solidFill>
              </a:rPr>
              <a:t>i</a:t>
            </a:r>
            <a:r>
              <a:rPr lang="zh-CN" altLang="en-US" sz="1100" dirty="0">
                <a:solidFill>
                  <a:schemeClr val="tx1"/>
                </a:solidFill>
              </a:rPr>
              <a:t>”可了解详情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A42E41-3CDA-459E-8A7F-49C002376795}"/>
              </a:ext>
            </a:extLst>
          </p:cNvPr>
          <p:cNvSpPr/>
          <p:nvPr/>
        </p:nvSpPr>
        <p:spPr>
          <a:xfrm>
            <a:off x="2228898" y="3717289"/>
            <a:ext cx="3130678" cy="5136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请以英文输入输入公司官网网址，勾选后保存即可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7A1A1-F371-438B-9FBF-5C7D3308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635" y="3050943"/>
            <a:ext cx="2931763" cy="136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9B1306A-9465-42FD-AF74-43B64FA0D971}"/>
              </a:ext>
            </a:extLst>
          </p:cNvPr>
          <p:cNvSpPr/>
          <p:nvPr/>
        </p:nvSpPr>
        <p:spPr>
          <a:xfrm>
            <a:off x="284874" y="1834474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157931-5EE0-41B3-9322-9A14F9EAA59B}"/>
              </a:ext>
            </a:extLst>
          </p:cNvPr>
          <p:cNvSpPr/>
          <p:nvPr/>
        </p:nvSpPr>
        <p:spPr>
          <a:xfrm>
            <a:off x="5441828" y="2885592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799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EC45-229D-4CA1-8B4F-CD49C664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第二步：创建企业账户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(2)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2BEE6-A37D-44B3-8AAD-CD39FE283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B5C8D1-E9C7-4648-A6EF-0DB0142684BC}"/>
              </a:ext>
            </a:extLst>
          </p:cNvPr>
          <p:cNvGrpSpPr/>
          <p:nvPr/>
        </p:nvGrpSpPr>
        <p:grpSpPr>
          <a:xfrm>
            <a:off x="231775" y="717954"/>
            <a:ext cx="3473751" cy="3427843"/>
            <a:chOff x="231775" y="717954"/>
            <a:chExt cx="3683325" cy="36346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0FCF2F-1717-4D34-8451-7F82EBCA2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775" y="717954"/>
              <a:ext cx="3683325" cy="36346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17C8B9-B00E-4439-AAA9-67AEB1E619C6}"/>
                </a:ext>
              </a:extLst>
            </p:cNvPr>
            <p:cNvSpPr/>
            <p:nvPr/>
          </p:nvSpPr>
          <p:spPr>
            <a:xfrm>
              <a:off x="2417736" y="2696705"/>
              <a:ext cx="1441342" cy="247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46F06-CD02-485C-9202-AE868159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991" y="838929"/>
            <a:ext cx="5410189" cy="1939075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3.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此时系统会提醒您勾选使用的账号，请勾选标注的“企业账户”进行下一步操作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4.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页面将进入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账户的用户界面，在标注部分，您可以进一步设置地址簿、承运商、付款及支付方式，并设置您的企业账户结账偏好。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0" indent="0">
              <a:spcAft>
                <a:spcPts val="1800"/>
              </a:spcAft>
              <a:buClr>
                <a:srgbClr val="AEAEAE"/>
              </a:buClr>
              <a:buSzPct val="80000"/>
              <a:buNone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FECF78-5090-49C7-8C00-88859A6ED629}"/>
              </a:ext>
            </a:extLst>
          </p:cNvPr>
          <p:cNvSpPr/>
          <p:nvPr/>
        </p:nvSpPr>
        <p:spPr>
          <a:xfrm>
            <a:off x="231775" y="2402237"/>
            <a:ext cx="2542422" cy="86790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F6A0D-F8E4-4497-A3A3-D86FC53A17F1}"/>
              </a:ext>
            </a:extLst>
          </p:cNvPr>
          <p:cNvSpPr/>
          <p:nvPr/>
        </p:nvSpPr>
        <p:spPr>
          <a:xfrm>
            <a:off x="117475" y="2355518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977037-0AF1-4FB7-87E4-71AE3F80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826" y="2469818"/>
            <a:ext cx="4843220" cy="21399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4CA871-3835-4D81-BC66-6FF28F04D3AB}"/>
              </a:ext>
            </a:extLst>
          </p:cNvPr>
          <p:cNvSpPr/>
          <p:nvPr/>
        </p:nvSpPr>
        <p:spPr>
          <a:xfrm>
            <a:off x="5475007" y="3391876"/>
            <a:ext cx="1522478" cy="121789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AF42-ACC4-495E-AEBC-BA9EFE2B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DengXian" panose="02010600030101010101" pitchFamily="2" charset="-122"/>
              </a:rPr>
              <a:t>第三步：设置地址簿 </a:t>
            </a:r>
            <a:r>
              <a:rPr lang="en-US" altLang="zh-CN" dirty="0">
                <a:latin typeface="+mj-lt"/>
                <a:ea typeface="DengXian" panose="02010600030101010101" pitchFamily="2" charset="-122"/>
              </a:rPr>
              <a:t>(1)</a:t>
            </a:r>
            <a:endParaRPr lang="en-US" dirty="0"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A537C-8578-4DFA-B50C-A816A80DF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EB925-2405-48D4-B847-1AED6E2F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" y="681038"/>
            <a:ext cx="2534627" cy="196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9476F-738E-4A95-AE9A-E672A5848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237" y="681038"/>
            <a:ext cx="5633903" cy="90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0BF286-39ED-4496-8318-E43682FEB0B1}"/>
              </a:ext>
            </a:extLst>
          </p:cNvPr>
          <p:cNvSpPr/>
          <p:nvPr/>
        </p:nvSpPr>
        <p:spPr>
          <a:xfrm>
            <a:off x="3175" y="1410199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92C38D-43ED-47FA-A90B-CA5178162BD6}"/>
              </a:ext>
            </a:extLst>
          </p:cNvPr>
          <p:cNvSpPr/>
          <p:nvPr/>
        </p:nvSpPr>
        <p:spPr>
          <a:xfrm>
            <a:off x="7261755" y="1177529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AF5D31-65D8-47EC-ABA8-7B78CD53AF1B}"/>
              </a:ext>
            </a:extLst>
          </p:cNvPr>
          <p:cNvSpPr/>
          <p:nvPr/>
        </p:nvSpPr>
        <p:spPr>
          <a:xfrm>
            <a:off x="7614340" y="972284"/>
            <a:ext cx="930799" cy="61079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DEC68-DCF3-41F9-843A-7EBA6DEF6362}"/>
              </a:ext>
            </a:extLst>
          </p:cNvPr>
          <p:cNvSpPr/>
          <p:nvPr/>
        </p:nvSpPr>
        <p:spPr>
          <a:xfrm>
            <a:off x="231775" y="1271099"/>
            <a:ext cx="930799" cy="43129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9B2E80-1742-465E-83AC-B869B452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6" y="2789310"/>
            <a:ext cx="2679462" cy="1939075"/>
          </a:xfrm>
        </p:spPr>
        <p:txBody>
          <a:bodyPr/>
          <a:lstStyle/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1.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在 </a:t>
            </a:r>
            <a:r>
              <a:rPr lang="en-US" altLang="zh-CN" sz="1400" b="1" dirty="0" err="1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myTI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用户界面中，点击“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Address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”，进入页面后点击 “</a:t>
            </a: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Add new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” 开始创建地址簿</a:t>
            </a:r>
          </a:p>
          <a:p>
            <a:pPr marL="220232" indent="-220232">
              <a:spcAft>
                <a:spcPts val="1800"/>
              </a:spcAft>
              <a:buClr>
                <a:srgbClr val="AEAEAE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altLang="zh-CN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2. </a:t>
            </a:r>
            <a:r>
              <a:rPr lang="zh-CN" altLang="en-US" sz="1400" b="1" dirty="0">
                <a:solidFill>
                  <a:schemeClr val="accent3"/>
                </a:solidFill>
                <a:latin typeface="+mj-lt"/>
                <a:ea typeface="DengXian" panose="02010600030101010101" pitchFamily="2" charset="-122"/>
              </a:rPr>
              <a:t>请按照相关提示填写信息</a:t>
            </a: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  <a:p>
            <a:pPr marL="0" indent="0">
              <a:spcAft>
                <a:spcPts val="1800"/>
              </a:spcAft>
              <a:buClr>
                <a:srgbClr val="AEAEAE"/>
              </a:buClr>
              <a:buSzPct val="80000"/>
              <a:buNone/>
            </a:pPr>
            <a:endParaRPr lang="en-US" altLang="zh-CN" sz="1400" b="1" dirty="0">
              <a:solidFill>
                <a:schemeClr val="accent3"/>
              </a:solidFill>
              <a:latin typeface="+mj-lt"/>
              <a:ea typeface="DengXian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D53827-AF2C-48F5-B1B5-86658862FAA5}"/>
              </a:ext>
            </a:extLst>
          </p:cNvPr>
          <p:cNvSpPr/>
          <p:nvPr/>
        </p:nvSpPr>
        <p:spPr>
          <a:xfrm>
            <a:off x="2998040" y="1801247"/>
            <a:ext cx="228600" cy="2286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5F1CF1-CD78-448C-B1E9-F1AB6C58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96" y="1676903"/>
            <a:ext cx="3308107" cy="292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83923A-635A-4E90-8024-C371120BD283}"/>
              </a:ext>
            </a:extLst>
          </p:cNvPr>
          <p:cNvSpPr/>
          <p:nvPr/>
        </p:nvSpPr>
        <p:spPr>
          <a:xfrm>
            <a:off x="5004465" y="2402237"/>
            <a:ext cx="2429760" cy="2479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请选择“</a:t>
            </a:r>
            <a:r>
              <a:rPr lang="en-US" altLang="zh-CN" sz="1100" dirty="0">
                <a:solidFill>
                  <a:schemeClr val="tx1"/>
                </a:solidFill>
              </a:rPr>
              <a:t>China</a:t>
            </a:r>
            <a:r>
              <a:rPr lang="zh-CN" altLang="en-US" sz="1100" dirty="0">
                <a:solidFill>
                  <a:schemeClr val="tx1"/>
                </a:solidFill>
              </a:rPr>
              <a:t>” 作为所在地区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8EDBB-D239-4FD5-9725-A7D8F3DF8FE8}"/>
              </a:ext>
            </a:extLst>
          </p:cNvPr>
          <p:cNvSpPr/>
          <p:nvPr/>
        </p:nvSpPr>
        <p:spPr>
          <a:xfrm>
            <a:off x="5004466" y="2736707"/>
            <a:ext cx="2429760" cy="353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请英文输入地址的命名方便后续使用和记录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02D4EB-21F0-414A-B3AA-458A03A2CC7F}"/>
              </a:ext>
            </a:extLst>
          </p:cNvPr>
          <p:cNvSpPr/>
          <p:nvPr/>
        </p:nvSpPr>
        <p:spPr>
          <a:xfrm>
            <a:off x="5004464" y="3176910"/>
            <a:ext cx="2429760" cy="247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请英文输入收货人的名，可用拼音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13C8DF-998C-44CF-9EEA-0DE664AC90FA}"/>
              </a:ext>
            </a:extLst>
          </p:cNvPr>
          <p:cNvSpPr/>
          <p:nvPr/>
        </p:nvSpPr>
        <p:spPr>
          <a:xfrm>
            <a:off x="5004463" y="3544131"/>
            <a:ext cx="2429760" cy="247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请英文输入收货人的姓，可用拼音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3525BE-8F92-4B0C-9D08-B68118A04723}"/>
              </a:ext>
            </a:extLst>
          </p:cNvPr>
          <p:cNvSpPr/>
          <p:nvPr/>
        </p:nvSpPr>
        <p:spPr>
          <a:xfrm>
            <a:off x="5004462" y="3965487"/>
            <a:ext cx="2429760" cy="624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solidFill>
                  <a:schemeClr val="tx1"/>
                </a:solidFill>
              </a:rPr>
              <a:t>此处系统会默认填入之前您保存的公司名和公司官网信息，如需修改，可直接编辑。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300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7059</TotalTime>
  <Words>2740</Words>
  <Application>Microsoft Office PowerPoint</Application>
  <PresentationFormat>On-screen Show (16:9)</PresentationFormat>
  <Paragraphs>268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DengXian</vt:lpstr>
      <vt:lpstr>SimSun</vt:lpstr>
      <vt:lpstr>Arial</vt:lpstr>
      <vt:lpstr>Wingdings 3</vt:lpstr>
      <vt:lpstr>FinalPowerpoint</vt:lpstr>
      <vt:lpstr>部署 TI API: myTI 企业账户使用手册 </vt:lpstr>
      <vt:lpstr>在部署 API 套件前，您需要完成以下步骤：</vt:lpstr>
      <vt:lpstr>创建 myTI 企业账户及编辑相关信息</vt:lpstr>
      <vt:lpstr>第一步：登录并访问 myTI 企业账户页面</vt:lpstr>
      <vt:lpstr>注意及提醒：遇到账号验证怎么处理?</vt:lpstr>
      <vt:lpstr>提醒: myTI 验证邮件接收办法</vt:lpstr>
      <vt:lpstr>第二步：创建企业账户(1)</vt:lpstr>
      <vt:lpstr>第二步：创建企业账户(2)</vt:lpstr>
      <vt:lpstr>第三步：设置地址簿 (1)</vt:lpstr>
      <vt:lpstr>第三步：设置地址簿 (2)</vt:lpstr>
      <vt:lpstr>第四步：设置付款支付方式</vt:lpstr>
      <vt:lpstr>注意及提醒：如何获取 Apruve 账号ID？</vt:lpstr>
      <vt:lpstr>提醒：关于人民币银行电汇付款说明</vt:lpstr>
      <vt:lpstr>第五步：设置税号及发票信息(1)</vt:lpstr>
      <vt:lpstr>第五步：设置税号及发票信息(2)</vt:lpstr>
      <vt:lpstr>第五步：设置税号及发票信息(3)</vt:lpstr>
      <vt:lpstr>创建及设置结账偏好信息</vt:lpstr>
      <vt:lpstr>设置结账偏好信息</vt:lpstr>
      <vt:lpstr>结账偏好设置共 6 项，将根据实际需求从前面myTI 企业账户的设置中调用和选择：</vt:lpstr>
      <vt:lpstr>PowerPoint Presentation</vt:lpstr>
      <vt:lpstr>PowerPoint Presentation</vt:lpstr>
      <vt:lpstr>PowerPoint Presentation</vt:lpstr>
      <vt:lpstr>请注意：如何获取 Checkout profile ID？</vt:lpstr>
      <vt:lpstr>申请 API 密钥及管理授权权限</vt:lpstr>
      <vt:lpstr>申请及获取 API 密钥(1)</vt:lpstr>
      <vt:lpstr>申请及获取 API 密钥(2)</vt:lpstr>
      <vt:lpstr>PowerPoint Presentation</vt:lpstr>
      <vt:lpstr>PowerPoint Presentation</vt:lpstr>
      <vt:lpstr>管理 myTI 企业账户成员</vt:lpstr>
      <vt:lpstr>管理 myTI 企业账户成员</vt:lpstr>
      <vt:lpstr>提醒：myTI 企业账户中不同角色的权限分类</vt:lpstr>
      <vt:lpstr>邀请企业账户成员</vt:lpstr>
      <vt:lpstr>提醒：myTI 企业账户信息提醒</vt:lpstr>
      <vt:lpstr>如您已完成 myTI 企业账户设置及申请 API 密钥，您将进入下一步 API 部署的流程</vt:lpstr>
      <vt:lpstr>提示: E2E API 中文论坛使用指南</vt:lpstr>
      <vt:lpstr>PowerPoint Presentation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部署 TI API: myTI 企业账户使用手册</dc:title>
  <dc:creator>Liang, Karen</dc:creator>
  <cp:keywords>Selective Disclosure</cp:keywords>
  <cp:lastModifiedBy>Zhang, William</cp:lastModifiedBy>
  <cp:revision>60</cp:revision>
  <dcterms:created xsi:type="dcterms:W3CDTF">2022-09-09T02:53:52Z</dcterms:created>
  <dcterms:modified xsi:type="dcterms:W3CDTF">2022-09-19T03:56:29Z</dcterms:modified>
</cp:coreProperties>
</file>