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60" r:id="rId2"/>
    <p:sldId id="264" r:id="rId3"/>
    <p:sldId id="261" r:id="rId4"/>
    <p:sldId id="266" r:id="rId5"/>
    <p:sldId id="267" r:id="rId6"/>
    <p:sldId id="268" r:id="rId7"/>
    <p:sldId id="269" r:id="rId8"/>
    <p:sldId id="265" r:id="rId9"/>
    <p:sldId id="270" r:id="rId10"/>
    <p:sldId id="259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1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1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0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90964"/>
            <a:ext cx="6858000" cy="1242103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2018/8/11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751"/>
            <a:ext cx="7886700" cy="417017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2018/8/11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28650" y="1640954"/>
            <a:ext cx="7886700" cy="1862758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529"/>
            <a:ext cx="3886200" cy="326424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529"/>
            <a:ext cx="3886200" cy="326424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9017"/>
            <a:ext cx="3868340" cy="618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2151"/>
            <a:ext cx="3868340" cy="268114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9017"/>
            <a:ext cx="3887391" cy="618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2151"/>
            <a:ext cx="3887391" cy="268114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28875" y="1619617"/>
            <a:ext cx="4286250" cy="1037072"/>
          </a:xfrm>
        </p:spPr>
        <p:txBody>
          <a:bodyPr anchor="b" anchorCtr="0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2428875" y="2800535"/>
            <a:ext cx="4286250" cy="88965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535376"/>
            <a:ext cx="3511241" cy="1071363"/>
          </a:xfrm>
        </p:spPr>
        <p:txBody>
          <a:bodyPr anchor="t" anchorCtr="0">
            <a:normAutofit/>
          </a:bodyPr>
          <a:lstStyle>
            <a:lvl1pPr>
              <a:defRPr sz="27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376"/>
            <a:ext cx="4283912" cy="405361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0" y="1735798"/>
            <a:ext cx="3511241" cy="2859338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2018/8/11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833674" y="273906"/>
            <a:ext cx="681676" cy="4359865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49" y="273906"/>
            <a:ext cx="7084832" cy="4359865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2018/8/11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906"/>
            <a:ext cx="7886700" cy="994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529"/>
            <a:ext cx="7886700" cy="3264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342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2018/8/11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342"/>
            <a:ext cx="3086100" cy="273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342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5" y="272415"/>
            <a:ext cx="2820035" cy="60833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-635" y="1809115"/>
            <a:ext cx="3902710" cy="1346835"/>
          </a:xfrm>
          <a:prstGeom prst="rect">
            <a:avLst/>
          </a:prstGeom>
          <a:solidFill>
            <a:srgbClr val="D0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0" y="1946275"/>
            <a:ext cx="390207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MBR0540T1 Design Review</a:t>
            </a:r>
            <a:endParaRPr lang="zh-CN" altLang="en-US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日期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9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部门：产品研发中心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2290" y="4581525"/>
            <a:ext cx="256857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lt"/>
              </a:rPr>
              <a:t>www.beeboxes.com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cs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776" y="1808383"/>
            <a:ext cx="5122757" cy="134756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635" y="1809115"/>
            <a:ext cx="3902710" cy="1346835"/>
          </a:xfrm>
          <a:prstGeom prst="rect">
            <a:avLst/>
          </a:prstGeom>
          <a:solidFill>
            <a:srgbClr val="D0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80720" y="2098040"/>
            <a:ext cx="254000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400">
                <a:solidFill>
                  <a:schemeClr val="bg1"/>
                </a:solidFill>
              </a:rPr>
              <a:t>THANKS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79875" y="1908809"/>
            <a:ext cx="436562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北京蜂盒科技有限公司</a:t>
            </a:r>
          </a:p>
          <a:p>
            <a:pPr>
              <a:lnSpc>
                <a:spcPct val="150000"/>
              </a:lnSpc>
            </a:pPr>
            <a:r>
              <a:rPr lang="zh-CN" altLang="en-US" sz="1200" dirty="0" smtClean="0"/>
              <a:t>北京市朝阳</a:t>
            </a:r>
            <a:r>
              <a:rPr lang="zh-CN" altLang="en-US" sz="1200" dirty="0"/>
              <a:t>区广渠路3号竞园艺术中心23</a:t>
            </a:r>
            <a:r>
              <a:rPr lang="zh-CN" altLang="en-US" sz="1200" dirty="0" smtClean="0"/>
              <a:t>A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zh-CN" altLang="en-US" sz="1200" dirty="0" smtClean="0"/>
              <a:t>Tel  </a:t>
            </a:r>
            <a:r>
              <a:rPr lang="zh-CN" altLang="en-US" sz="1200" dirty="0"/>
              <a:t>: </a:t>
            </a:r>
            <a:r>
              <a:rPr lang="en-US" altLang="zh-CN" sz="1200" dirty="0" smtClean="0"/>
              <a:t>15010668338</a:t>
            </a:r>
            <a:endParaRPr lang="zh-CN" altLang="en-US" sz="1200" dirty="0"/>
          </a:p>
          <a:p>
            <a:pPr>
              <a:lnSpc>
                <a:spcPct val="150000"/>
              </a:lnSpc>
            </a:pPr>
            <a:r>
              <a:rPr lang="zh-CN" altLang="en-US" sz="1200" dirty="0" smtClean="0"/>
              <a:t>Email:</a:t>
            </a:r>
            <a:r>
              <a:rPr lang="en-US" altLang="zh-CN" sz="1200" dirty="0" err="1" smtClean="0"/>
              <a:t>wangchenguo</a:t>
            </a:r>
            <a:r>
              <a:rPr lang="zh-CN" altLang="en-US" sz="1200" dirty="0" smtClean="0"/>
              <a:t>@ </a:t>
            </a:r>
            <a:r>
              <a:rPr lang="en-US" altLang="zh-CN" sz="1200" dirty="0" err="1" smtClean="0"/>
              <a:t>beeboxes</a:t>
            </a:r>
            <a:r>
              <a:rPr lang="zh-CN" altLang="en-US" sz="1200" dirty="0" smtClean="0"/>
              <a:t>.com</a:t>
            </a:r>
            <a:endParaRPr lang="zh-CN" altLang="en-US" sz="12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9235"/>
            <a:ext cx="1195070" cy="2578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61135" y="302260"/>
            <a:ext cx="7416800" cy="1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500" dirty="0" smtClean="0">
                <a:solidFill>
                  <a:schemeClr val="tx1"/>
                </a:solidFill>
              </a:rPr>
              <a:t>www.beeboxes.com</a:t>
            </a:r>
            <a:endParaRPr lang="en-US" altLang="zh-CN" sz="500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2915" y="794385"/>
            <a:ext cx="446151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b="1" dirty="0" smtClean="0"/>
              <a:t>Issue </a:t>
            </a:r>
            <a:endParaRPr lang="zh-CN" altLang="en-US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462915" y="1360051"/>
            <a:ext cx="5552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现象描述：</a:t>
            </a:r>
            <a:r>
              <a:rPr lang="en-US" altLang="zh-CN" dirty="0" smtClean="0"/>
              <a:t>K1</a:t>
            </a:r>
            <a:r>
              <a:rPr lang="zh-CN" altLang="en-US" dirty="0" smtClean="0"/>
              <a:t>识别头屏幕不亮，</a:t>
            </a:r>
            <a:r>
              <a:rPr lang="en-US" altLang="zh-CN" dirty="0" smtClean="0"/>
              <a:t>LCD</a:t>
            </a:r>
          </a:p>
          <a:p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28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9235"/>
            <a:ext cx="1195070" cy="2578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61135" y="302260"/>
            <a:ext cx="7416800" cy="1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500" dirty="0" smtClean="0">
                <a:solidFill>
                  <a:schemeClr val="tx1"/>
                </a:solidFill>
              </a:rPr>
              <a:t>www.beeboxes.com</a:t>
            </a:r>
            <a:endParaRPr lang="en-US" altLang="zh-CN" sz="500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2915" y="794385"/>
            <a:ext cx="428325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b="1" dirty="0" smtClean="0"/>
              <a:t>K1 LCD backlight driver  circuit </a:t>
            </a:r>
            <a:endParaRPr lang="zh-CN" altLang="en-US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16" y="1163718"/>
            <a:ext cx="6958032" cy="257527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22514" y="3968620"/>
            <a:ext cx="4659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拆开机器发现</a:t>
            </a:r>
            <a:r>
              <a:rPr lang="en-US" altLang="zh-CN" dirty="0" smtClean="0"/>
              <a:t>D1</a:t>
            </a:r>
            <a:r>
              <a:rPr lang="zh-CN" altLang="en-US" dirty="0" smtClean="0"/>
              <a:t>二极管有烧灼痕迹</a:t>
            </a:r>
            <a:endParaRPr lang="en-US" altLang="zh-CN" dirty="0" smtClean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用万用表测量有</a:t>
            </a:r>
            <a:r>
              <a:rPr lang="en-US" altLang="zh-CN" dirty="0" smtClean="0"/>
              <a:t>0.25V</a:t>
            </a:r>
            <a:r>
              <a:rPr lang="zh-CN" altLang="en-US" dirty="0" smtClean="0"/>
              <a:t>的导通压降</a:t>
            </a:r>
            <a:endParaRPr lang="en-US" altLang="zh-CN" dirty="0" smtClean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实际加上</a:t>
            </a:r>
            <a:r>
              <a:rPr lang="en-US" altLang="zh-CN" dirty="0" smtClean="0"/>
              <a:t>LCD</a:t>
            </a:r>
            <a:r>
              <a:rPr lang="zh-CN" altLang="en-US" dirty="0" smtClean="0"/>
              <a:t>开机测量背光只有</a:t>
            </a:r>
            <a:r>
              <a:rPr lang="en-US" altLang="zh-CN" dirty="0" smtClean="0"/>
              <a:t>5V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4661" y="3968620"/>
            <a:ext cx="1135490" cy="9014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51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9235"/>
            <a:ext cx="1195070" cy="2578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61135" y="302260"/>
            <a:ext cx="7416800" cy="1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500" dirty="0" smtClean="0">
                <a:solidFill>
                  <a:schemeClr val="tx1"/>
                </a:solidFill>
              </a:rPr>
              <a:t>www.beeboxes.com</a:t>
            </a:r>
            <a:endParaRPr lang="en-US" altLang="zh-CN" sz="500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2915" y="794385"/>
            <a:ext cx="446151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/>
              <a:t>更换二极管后测量</a:t>
            </a:r>
            <a:endParaRPr lang="zh-CN" altLang="en-US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065" y="1391285"/>
            <a:ext cx="4168152" cy="31108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838700" y="3035300"/>
            <a:ext cx="393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测量结果：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更换二极管以后，背光</a:t>
            </a:r>
            <a:r>
              <a:rPr lang="en-US" altLang="zh-CN" dirty="0" err="1" smtClean="0"/>
              <a:t>Vout</a:t>
            </a:r>
            <a:r>
              <a:rPr lang="en-US" altLang="zh-CN" dirty="0" smtClean="0"/>
              <a:t>=19V</a:t>
            </a: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FB</a:t>
            </a:r>
            <a:r>
              <a:rPr lang="zh-CN" altLang="en-US" dirty="0" smtClean="0">
                <a:solidFill>
                  <a:srgbClr val="FF0000"/>
                </a:solidFill>
              </a:rPr>
              <a:t>电压只有</a:t>
            </a:r>
            <a:r>
              <a:rPr lang="en-US" altLang="zh-CN" dirty="0" smtClean="0">
                <a:solidFill>
                  <a:srgbClr val="FF0000"/>
                </a:solidFill>
              </a:rPr>
              <a:t>40mV</a:t>
            </a:r>
            <a:r>
              <a:rPr lang="zh-CN" altLang="en-US" dirty="0" smtClean="0">
                <a:solidFill>
                  <a:srgbClr val="FF0000"/>
                </a:solidFill>
              </a:rPr>
              <a:t>左右（此电压不正常）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24425" y="1454150"/>
            <a:ext cx="3508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测试条件：</a:t>
            </a:r>
            <a:r>
              <a:rPr lang="en-US" altLang="zh-CN" dirty="0" smtClean="0"/>
              <a:t>1. CTRL=5V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2. Vin=5V </a:t>
            </a:r>
          </a:p>
          <a:p>
            <a:r>
              <a:rPr lang="zh-CN" altLang="en-US" dirty="0" smtClean="0"/>
              <a:t>                  </a:t>
            </a:r>
            <a:r>
              <a:rPr lang="en-US" altLang="zh-CN" dirty="0" smtClean="0"/>
              <a:t>3. </a:t>
            </a:r>
            <a:r>
              <a:rPr lang="zh-CN" altLang="en-US" dirty="0" smtClean="0"/>
              <a:t>加上</a:t>
            </a:r>
            <a:r>
              <a:rPr lang="en-US" altLang="zh-CN" dirty="0" smtClean="0"/>
              <a:t>LCD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03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9235"/>
            <a:ext cx="1195070" cy="2578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61135" y="302260"/>
            <a:ext cx="7416800" cy="1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500" dirty="0" smtClean="0">
                <a:solidFill>
                  <a:schemeClr val="tx1"/>
                </a:solidFill>
              </a:rPr>
              <a:t>www.beeboxes.com</a:t>
            </a:r>
            <a:endParaRPr lang="en-US" altLang="zh-CN" sz="500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2915" y="794385"/>
            <a:ext cx="446151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/>
              <a:t>更换二极管后测量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838700" y="3035300"/>
            <a:ext cx="393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测量结果：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>
                <a:solidFill>
                  <a:srgbClr val="FF0000"/>
                </a:solidFill>
              </a:rPr>
              <a:t>更换二极管以后，背光</a:t>
            </a:r>
            <a:r>
              <a:rPr lang="en-US" altLang="zh-CN" dirty="0" err="1" smtClean="0">
                <a:solidFill>
                  <a:srgbClr val="FF0000"/>
                </a:solidFill>
              </a:rPr>
              <a:t>Vout</a:t>
            </a:r>
            <a:r>
              <a:rPr lang="en-US" altLang="zh-CN" dirty="0" smtClean="0">
                <a:solidFill>
                  <a:srgbClr val="FF0000"/>
                </a:solidFill>
              </a:rPr>
              <a:t>=48V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    </a:t>
            </a:r>
            <a:r>
              <a:rPr lang="zh-CN" altLang="en-US" dirty="0" smtClean="0">
                <a:solidFill>
                  <a:srgbClr val="FF0000"/>
                </a:solidFill>
              </a:rPr>
              <a:t>（此电压异常）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FB</a:t>
            </a:r>
            <a:r>
              <a:rPr lang="zh-CN" altLang="en-US" dirty="0" smtClean="0">
                <a:solidFill>
                  <a:srgbClr val="FF0000"/>
                </a:solidFill>
              </a:rPr>
              <a:t>电压只有</a:t>
            </a:r>
            <a:r>
              <a:rPr lang="en-US" altLang="zh-CN" dirty="0" smtClean="0">
                <a:solidFill>
                  <a:srgbClr val="FF0000"/>
                </a:solidFill>
              </a:rPr>
              <a:t>10mV</a:t>
            </a:r>
            <a:r>
              <a:rPr lang="zh-CN" altLang="en-US" dirty="0" smtClean="0">
                <a:solidFill>
                  <a:srgbClr val="FF0000"/>
                </a:solidFill>
              </a:rPr>
              <a:t>左右（此电压不正常）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DC-DC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有过压保护，但是不知道为什么没有启动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38700" y="1454150"/>
            <a:ext cx="3816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测试条件：</a:t>
            </a:r>
            <a:r>
              <a:rPr lang="en-US" altLang="zh-CN" sz="1600" dirty="0" smtClean="0"/>
              <a:t>1. CTRL=5V</a:t>
            </a:r>
          </a:p>
          <a:p>
            <a:r>
              <a:rPr lang="en-US" altLang="zh-CN" sz="1600" dirty="0"/>
              <a:t> </a:t>
            </a:r>
            <a:r>
              <a:rPr lang="en-US" altLang="zh-CN" sz="1600" dirty="0" smtClean="0"/>
              <a:t>                 2. Vin=5V </a:t>
            </a:r>
          </a:p>
          <a:p>
            <a:r>
              <a:rPr lang="zh-CN" altLang="en-US" sz="1600" dirty="0" smtClean="0"/>
              <a:t>                  </a:t>
            </a:r>
            <a:r>
              <a:rPr lang="en-US" altLang="zh-CN" sz="1600" dirty="0" smtClean="0"/>
              <a:t>3. </a:t>
            </a:r>
            <a:r>
              <a:rPr lang="zh-CN" altLang="en-US" sz="1600" dirty="0" smtClean="0"/>
              <a:t>去掉</a:t>
            </a:r>
            <a:r>
              <a:rPr lang="en-US" altLang="zh-CN" sz="1600" dirty="0" smtClean="0"/>
              <a:t>LCD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Open</a:t>
            </a:r>
            <a:r>
              <a:rPr lang="zh-CN" altLang="en-US" sz="1600" dirty="0" smtClean="0"/>
              <a:t>输出</a:t>
            </a:r>
            <a:endParaRPr lang="en-US" altLang="zh-CN" sz="16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59" y="1360828"/>
            <a:ext cx="3922474" cy="29523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89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9235"/>
            <a:ext cx="1195070" cy="2578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61135" y="302260"/>
            <a:ext cx="7416800" cy="1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500" dirty="0" smtClean="0">
                <a:solidFill>
                  <a:schemeClr val="tx1"/>
                </a:solidFill>
              </a:rPr>
              <a:t>www.beeboxes.com</a:t>
            </a:r>
            <a:endParaRPr lang="en-US" altLang="zh-CN" sz="500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2915" y="794385"/>
            <a:ext cx="446151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/>
              <a:t>更换电感（位号</a:t>
            </a:r>
            <a:r>
              <a:rPr lang="en-US" altLang="zh-CN" b="1" dirty="0" smtClean="0"/>
              <a:t>L5C3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838700" y="3035300"/>
            <a:ext cx="393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测量结果：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更换电感以后，背光</a:t>
            </a:r>
            <a:r>
              <a:rPr lang="en-US" altLang="zh-CN" dirty="0" err="1" smtClean="0"/>
              <a:t>Vout</a:t>
            </a:r>
            <a:r>
              <a:rPr lang="en-US" altLang="zh-CN" dirty="0" smtClean="0"/>
              <a:t>=20V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FB</a:t>
            </a:r>
            <a:r>
              <a:rPr lang="zh-CN" altLang="en-US" dirty="0" smtClean="0"/>
              <a:t>电压只有</a:t>
            </a:r>
            <a:r>
              <a:rPr lang="en-US" altLang="zh-CN" dirty="0" smtClean="0"/>
              <a:t>200mV</a:t>
            </a:r>
            <a:r>
              <a:rPr lang="zh-CN" altLang="en-US" dirty="0" smtClean="0"/>
              <a:t>左右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B050"/>
                </a:solidFill>
              </a:rPr>
              <a:t>更换二极管及电感后，从测量结果来上来都正常了。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38700" y="1454150"/>
            <a:ext cx="3816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测试条件：</a:t>
            </a:r>
            <a:r>
              <a:rPr lang="en-US" altLang="zh-CN" sz="1600" dirty="0" smtClean="0"/>
              <a:t>1. CTRL=5V</a:t>
            </a:r>
          </a:p>
          <a:p>
            <a:r>
              <a:rPr lang="en-US" altLang="zh-CN" sz="1600" dirty="0"/>
              <a:t> </a:t>
            </a:r>
            <a:r>
              <a:rPr lang="en-US" altLang="zh-CN" sz="1600" dirty="0" smtClean="0"/>
              <a:t>                 2. Vin=5V </a:t>
            </a:r>
          </a:p>
          <a:p>
            <a:r>
              <a:rPr lang="zh-CN" altLang="en-US" sz="1600" dirty="0" smtClean="0"/>
              <a:t>                  </a:t>
            </a:r>
            <a:r>
              <a:rPr lang="en-US" altLang="zh-CN" sz="1600" dirty="0" smtClean="0"/>
              <a:t>3. </a:t>
            </a:r>
            <a:r>
              <a:rPr lang="zh-CN" altLang="en-US" sz="1600" dirty="0" smtClean="0"/>
              <a:t>加上</a:t>
            </a:r>
            <a:r>
              <a:rPr lang="en-US" altLang="zh-CN" sz="1600" dirty="0" smtClean="0"/>
              <a:t>LCD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15" y="1454150"/>
            <a:ext cx="4003050" cy="30149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20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9235"/>
            <a:ext cx="1195070" cy="2578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61135" y="302260"/>
            <a:ext cx="7416800" cy="1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500" dirty="0" smtClean="0">
                <a:solidFill>
                  <a:schemeClr val="tx1"/>
                </a:solidFill>
              </a:rPr>
              <a:t>www.beeboxes.com</a:t>
            </a:r>
            <a:endParaRPr lang="en-US" altLang="zh-CN" sz="500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2915" y="794385"/>
            <a:ext cx="446151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/>
              <a:t>更换电感（位号</a:t>
            </a:r>
            <a:r>
              <a:rPr lang="en-US" altLang="zh-CN" b="1" dirty="0" smtClean="0"/>
              <a:t>L5C3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838700" y="3035300"/>
            <a:ext cx="393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测量结果：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err="1" smtClean="0"/>
              <a:t>Vout</a:t>
            </a:r>
            <a:r>
              <a:rPr lang="zh-CN" altLang="en-US" dirty="0" smtClean="0"/>
              <a:t>到了</a:t>
            </a:r>
            <a:r>
              <a:rPr lang="en-US" altLang="zh-CN" dirty="0" smtClean="0"/>
              <a:t>38V</a:t>
            </a:r>
            <a:r>
              <a:rPr lang="zh-CN" altLang="en-US" dirty="0" smtClean="0"/>
              <a:t>左右就保护了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Comp</a:t>
            </a:r>
            <a:r>
              <a:rPr lang="zh-CN" altLang="en-US" dirty="0" smtClean="0"/>
              <a:t>也没有输出了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B050"/>
                </a:solidFill>
              </a:rPr>
              <a:t>这种测量结果看着也是正常的。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38700" y="1454150"/>
            <a:ext cx="3816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测试条件：</a:t>
            </a:r>
            <a:r>
              <a:rPr lang="en-US" altLang="zh-CN" sz="1600" dirty="0" smtClean="0"/>
              <a:t>1. CTRL=5V</a:t>
            </a:r>
          </a:p>
          <a:p>
            <a:r>
              <a:rPr lang="en-US" altLang="zh-CN" sz="1600" dirty="0"/>
              <a:t> </a:t>
            </a:r>
            <a:r>
              <a:rPr lang="en-US" altLang="zh-CN" sz="1600" dirty="0" smtClean="0"/>
              <a:t>                 2. Vin=5V </a:t>
            </a:r>
          </a:p>
          <a:p>
            <a:r>
              <a:rPr lang="zh-CN" altLang="en-US" sz="1600" dirty="0" smtClean="0"/>
              <a:t>                  </a:t>
            </a:r>
            <a:r>
              <a:rPr lang="en-US" altLang="zh-CN" sz="1600" dirty="0" smtClean="0"/>
              <a:t>3. </a:t>
            </a:r>
            <a:r>
              <a:rPr lang="zh-CN" altLang="en-US" sz="1600" dirty="0" smtClean="0"/>
              <a:t>去掉</a:t>
            </a:r>
            <a:r>
              <a:rPr lang="en-US" altLang="zh-CN" sz="1600" dirty="0" smtClean="0"/>
              <a:t>LCD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Open</a:t>
            </a:r>
            <a:r>
              <a:rPr lang="zh-CN" altLang="en-US" sz="1600" dirty="0" smtClean="0"/>
              <a:t>输出</a:t>
            </a:r>
            <a:endParaRPr lang="en-US" altLang="zh-CN" sz="16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15" y="1284923"/>
            <a:ext cx="4208145" cy="31653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91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9235"/>
            <a:ext cx="1195070" cy="2578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61135" y="302260"/>
            <a:ext cx="7416800" cy="1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500" dirty="0" smtClean="0">
                <a:solidFill>
                  <a:schemeClr val="tx1"/>
                </a:solidFill>
              </a:rPr>
              <a:t>www.beeboxes.com</a:t>
            </a:r>
            <a:endParaRPr lang="en-US" altLang="zh-CN" sz="5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2915" y="794385"/>
            <a:ext cx="446151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/>
              <a:t>对比参考设计</a:t>
            </a:r>
            <a:endParaRPr lang="zh-CN" altLang="en-US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061" y="1288177"/>
            <a:ext cx="3397605" cy="235172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6763" y="1462723"/>
            <a:ext cx="5355534" cy="10003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6763" y="3512424"/>
            <a:ext cx="3770708" cy="1532573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466763" y="2819977"/>
            <a:ext cx="5281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目前对比只有</a:t>
            </a:r>
            <a:r>
              <a:rPr lang="en-US" altLang="zh-CN" dirty="0" smtClean="0">
                <a:solidFill>
                  <a:srgbClr val="FF0000"/>
                </a:solidFill>
              </a:rPr>
              <a:t>10uH</a:t>
            </a:r>
            <a:r>
              <a:rPr lang="zh-CN" altLang="en-US" dirty="0" smtClean="0">
                <a:solidFill>
                  <a:srgbClr val="FF0000"/>
                </a:solidFill>
              </a:rPr>
              <a:t>的电感用的不是推荐列表里的，我们用的是 </a:t>
            </a:r>
            <a:r>
              <a:rPr lang="en-US" altLang="zh-CN" dirty="0" smtClean="0">
                <a:solidFill>
                  <a:srgbClr val="FF0000"/>
                </a:solidFill>
              </a:rPr>
              <a:t>WURTH</a:t>
            </a:r>
            <a:r>
              <a:rPr lang="zh-CN" altLang="en-US" dirty="0" smtClean="0">
                <a:solidFill>
                  <a:srgbClr val="FF0000"/>
                </a:solidFill>
              </a:rPr>
              <a:t>的 </a:t>
            </a:r>
            <a:r>
              <a:rPr lang="en-US" altLang="zh-CN" dirty="0" smtClean="0">
                <a:solidFill>
                  <a:srgbClr val="FF0000"/>
                </a:solidFill>
              </a:rPr>
              <a:t>74408941100</a:t>
            </a:r>
            <a:r>
              <a:rPr lang="zh-CN" altLang="en-US" dirty="0" smtClean="0">
                <a:solidFill>
                  <a:srgbClr val="FF0000"/>
                </a:solidFill>
              </a:rPr>
              <a:t>，下面是参数。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98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PT设计-05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9235"/>
            <a:ext cx="1195070" cy="2578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61135" y="302260"/>
            <a:ext cx="7416800" cy="1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500" dirty="0" smtClean="0">
                <a:solidFill>
                  <a:schemeClr val="tx1"/>
                </a:solidFill>
              </a:rPr>
              <a:t>www.beeboxes.com</a:t>
            </a:r>
            <a:endParaRPr lang="en-US" altLang="zh-CN" sz="5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2915" y="794385"/>
            <a:ext cx="446151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 smtClean="0"/>
              <a:t>分析总结</a:t>
            </a:r>
            <a:endParaRPr lang="zh-CN" altLang="en-US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462915" y="1600777"/>
            <a:ext cx="72409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经过测量和对比测试后能得出以下结论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设计都符合规范，没有超限使用</a:t>
            </a:r>
            <a:endParaRPr lang="en-US" altLang="zh-CN" dirty="0" smtClean="0"/>
          </a:p>
          <a:p>
            <a:pPr marL="342900" indent="-342900">
              <a:buFontTx/>
              <a:buAutoNum type="arabicPeriod"/>
            </a:pPr>
            <a:r>
              <a:rPr lang="zh-CN" altLang="en-US" dirty="0"/>
              <a:t>二极管</a:t>
            </a:r>
            <a:r>
              <a:rPr lang="zh-CN" altLang="en-US" dirty="0" smtClean="0"/>
              <a:t>损坏</a:t>
            </a:r>
            <a:endParaRPr lang="en-US" altLang="zh-CN" dirty="0" smtClean="0"/>
          </a:p>
          <a:p>
            <a:pPr marL="342900" indent="-342900">
              <a:buFontTx/>
              <a:buAutoNum type="arabicPeriod"/>
            </a:pPr>
            <a:r>
              <a:rPr lang="zh-CN" altLang="en-US" dirty="0"/>
              <a:t>电感有问题（不明确是电感本身的问题，还是别的原因造成的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342900" indent="-342900">
              <a:buFontTx/>
              <a:buAutoNum type="arabicPeriod"/>
            </a:pPr>
            <a:r>
              <a:rPr lang="zh-CN" altLang="en-US" dirty="0" smtClean="0"/>
              <a:t>电感虽然没有按照推荐值使用，但是从参数上来看是没有问题的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后续需要做的事情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 smtClean="0"/>
              <a:t>需要</a:t>
            </a:r>
            <a:r>
              <a:rPr lang="en-US" altLang="zh-CN" dirty="0"/>
              <a:t>TI</a:t>
            </a:r>
            <a:r>
              <a:rPr lang="zh-CN" altLang="en-US" dirty="0"/>
              <a:t>帮忙解释一些</a:t>
            </a:r>
            <a:r>
              <a:rPr lang="zh-CN" altLang="en-US" dirty="0" smtClean="0"/>
              <a:t>问题</a:t>
            </a:r>
            <a:r>
              <a:rPr lang="zh-CN" altLang="en-US" dirty="0" smtClean="0"/>
              <a:t>不良</a:t>
            </a:r>
            <a:r>
              <a:rPr lang="zh-CN" altLang="en-US" dirty="0" smtClean="0"/>
              <a:t>电感为何会引起</a:t>
            </a:r>
            <a:r>
              <a:rPr lang="en-US" altLang="zh-CN" dirty="0" smtClean="0"/>
              <a:t>open</a:t>
            </a:r>
            <a:r>
              <a:rPr lang="zh-CN" altLang="en-US" dirty="0" smtClean="0"/>
              <a:t>电路的电压上升到</a:t>
            </a:r>
            <a:r>
              <a:rPr lang="en-US" altLang="zh-CN" dirty="0" smtClean="0"/>
              <a:t>48V</a:t>
            </a:r>
            <a:r>
              <a:rPr lang="zh-CN" altLang="en-US" dirty="0" smtClean="0"/>
              <a:t>，为何过压保护没有起作用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FontTx/>
              <a:buAutoNum type="arabicPeriod"/>
            </a:pPr>
            <a:r>
              <a:rPr lang="zh-CN" altLang="en-US" dirty="0"/>
              <a:t>需要伍尔特帮忙分析电感出现了什么问题？</a:t>
            </a: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9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全屏显示(16:9)</PresentationFormat>
  <Paragraphs>69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2018-03-01T02:03:00Z</dcterms:created>
  <dcterms:modified xsi:type="dcterms:W3CDTF">2018-08-11T09:19:26Z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