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9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B28991-907D-424D-953F-1962951EA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F450DF7-842D-4DE5-B249-B754A0B89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EB69182-F0BC-459F-B521-5861C721C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E14B7B-9952-4F5B-8EB2-C1D531C3C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05C8A6-BADD-4DB5-8410-90DB5A5D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991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954537-9FD9-40AD-963E-8225C76AA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F5CB91-4CD6-46F3-A5CB-CDE657A4BD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785930-6642-4636-AC8D-A41337640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C724E7E-1B79-45A3-9A65-B0E4B631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4BC5DE-083B-4EF2-9699-C9115629E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501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B98805B-B116-49C8-AF9E-16F8274C93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E95F30C-FE97-4E34-AA9C-0C8E3E8CE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ACE14C3-2BD0-4D26-8E66-2AA209FCB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CCC158-5D89-4A39-90D7-C6D83177D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D22F2A6-F5A1-4761-A239-6A2E5D15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654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8766E9-9A87-43AA-84E9-02C1362FB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76438B-78FD-4AE6-87BA-FBB527568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F6E633-69E9-45BF-A8AC-C8D59131B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D61399-8DEA-440E-9209-01CEFEF4D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07F7C6-476D-4EF8-BB60-082F0B303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997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04D712-DE51-49B5-AE7B-89609A842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F425E8E-CFA6-4E2C-8355-7D897FA78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E1D0BCD-BCEE-4EE4-A437-21A25E07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DFD94EC-F6CE-41F3-A0FE-5F888BB7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2B07FF-C058-42CE-8AAE-5F1E298DD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351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D35E1B-E281-43B7-A2BC-9ACDDD4B8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30C7C38-B7A7-4F4A-A913-99DB24895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EC9C27D-05F8-45AF-8F57-8A5D92BF59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B92F0D6-7F2A-492A-8B44-8FC68AAF9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077B77F-DD83-4310-9698-649BCA999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4B9B29E-A00D-42A7-8814-AB39CEE55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502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5C3BD2-C5DF-4B73-B5F1-658EB6292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093783F-744A-43B7-8478-F143D66BC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D9F08AC-AE05-4F7C-8C71-7B478192A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9197BBD-CB90-406F-BCA4-B07987479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ED15C17-70B7-455D-81C8-3BC751475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F6305C-2972-4B26-9751-772D1B6F8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499499-ACFF-4489-AB64-18485386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8903550-A176-4948-B133-5D64A3976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81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93CD79-BD2A-4188-ABEB-17783BE9A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E31F8C7-6B12-4A46-8694-D49B8967D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2217CF-2F02-4606-BF6F-E384D669E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6C8C9D1-B28A-41A5-9D04-340281A5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909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D308AE5-3209-4322-80D3-3A1DCEDDD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DAD9414-B286-4188-AE3D-356ADD620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7B96E2A-CF45-4CB5-A2A2-6E5AA347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304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969B1A-C841-4D01-8D7F-5B3AB2B33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1DF3988-B336-4E57-BBB9-93E1AB93C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B3A14C6-EF3E-4978-B5D0-9C64D9C07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6B0E928-FE2E-4776-B361-D81B13E66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FC8C29C-079D-4722-B419-3A32F1D6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1A8CFF5-BC72-4EFF-A99D-3075FA114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820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6722AF-0DF3-4FB5-AB58-FE438CD47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5FEC115-9F37-4141-8433-B0C9AF292E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A675795-61B1-4C7F-BD42-272F29E6B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7B6D37A-CD90-47FF-823A-D0DCB143D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C61F980-7D8D-4C53-867C-A21483580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B8F42B9-7EF7-445A-8931-D32F1EE15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256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B74AF21-C3CF-462A-BE3F-B2B75104E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AD61558-9C35-4624-95B3-8E43127A0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1C25398-6607-4B07-B701-A4AFECBD23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E42B0-8BB4-475E-8130-DDF31A5C2D60}" type="datetimeFigureOut">
              <a:rPr lang="zh-CN" altLang="en-US" smtClean="0"/>
              <a:t>2019-03-12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F572A47-B908-488B-A02F-9B6BCB172E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0D849D8-3522-4829-9DD8-5D2DB599B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64EC7-A98A-4495-82BF-A5FBB353C4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13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A9DA1C0F-033C-4945-B3FA-23D190ACC8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256" y="515979"/>
            <a:ext cx="8329382" cy="2994920"/>
          </a:xfrm>
          <a:prstGeom prst="rect">
            <a:avLst/>
          </a:prstGeom>
        </p:spPr>
      </p:pic>
      <p:sp>
        <p:nvSpPr>
          <p:cNvPr id="6" name="椭圆 5">
            <a:extLst>
              <a:ext uri="{FF2B5EF4-FFF2-40B4-BE49-F238E27FC236}">
                <a16:creationId xmlns:a16="http://schemas.microsoft.com/office/drawing/2014/main" id="{25BC848C-28DB-465F-B023-AE646CCED8A8}"/>
              </a:ext>
            </a:extLst>
          </p:cNvPr>
          <p:cNvSpPr/>
          <p:nvPr/>
        </p:nvSpPr>
        <p:spPr>
          <a:xfrm>
            <a:off x="7473463" y="1468316"/>
            <a:ext cx="1600200" cy="15650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99EB2D31-48F4-4972-9F88-3C0F2DCC63B0}"/>
              </a:ext>
            </a:extLst>
          </p:cNvPr>
          <p:cNvSpPr/>
          <p:nvPr/>
        </p:nvSpPr>
        <p:spPr>
          <a:xfrm>
            <a:off x="3763109" y="1046285"/>
            <a:ext cx="621323" cy="7737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EB1609-A40D-47EA-BA0A-88122C55C6DD}"/>
              </a:ext>
            </a:extLst>
          </p:cNvPr>
          <p:cNvSpPr/>
          <p:nvPr/>
        </p:nvSpPr>
        <p:spPr>
          <a:xfrm>
            <a:off x="621356" y="4296182"/>
            <a:ext cx="1082619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        按照芯片规格书推荐的电路，若输出端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short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的话，则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MOSFET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（即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ACFET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）  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Q2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会损坏掉。这时再次插上电池和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adapter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时 芯片应该处于 保护状态（电源指示灯不亮， 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CE 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低电平等），但是这个时候 外部电源（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adapter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）会通过 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FET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管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Q2 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直接给电池充电，这时测试 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/BATDRVD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端 输出为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L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，也就是说外部电源（即 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adapter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）没有经过芯片处理直接给电池充电，充电电流和电压都不受到控制直接就加到电池上，这样会导致电池爆炸的隐患。</a:t>
            </a:r>
          </a:p>
          <a:p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     </a:t>
            </a:r>
          </a:p>
          <a:p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        想问一下，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1. 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当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AC FET 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损坏的情况下，芯片处于保护状态了（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ACDRV 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已输出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H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电平，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CE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为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L, 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指示灯不亮等），为什么芯片还是有记忆 使 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/BATDRVD 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为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L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，使得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BATFET 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导通，从而导致外部的电源直接给电池充电？ </a:t>
            </a:r>
          </a:p>
          <a:p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        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2. 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有什么好的方法处理这样的问题？ 或者防止</a:t>
            </a:r>
            <a:r>
              <a:rPr lang="en-US" altLang="zh-CN" sz="1400" dirty="0">
                <a:solidFill>
                  <a:srgbClr val="000000"/>
                </a:solidFill>
                <a:latin typeface="Arial" panose="020B0604020202020204" pitchFamily="34" charset="0"/>
              </a:rPr>
              <a:t>Q2 damage</a:t>
            </a:r>
            <a:r>
              <a:rPr lang="zh-CN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。</a:t>
            </a:r>
            <a:endParaRPr lang="zh-CN" altLang="en-US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253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YUANLAI CHEN</dc:creator>
  <cp:lastModifiedBy>YUANLAI CHEN</cp:lastModifiedBy>
  <cp:revision>2</cp:revision>
  <dcterms:created xsi:type="dcterms:W3CDTF">2019-03-12T08:58:26Z</dcterms:created>
  <dcterms:modified xsi:type="dcterms:W3CDTF">2019-03-12T09:01:38Z</dcterms:modified>
</cp:coreProperties>
</file>