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sldIdLst>
    <p:sldId id="414" r:id="rId2"/>
    <p:sldId id="457" r:id="rId3"/>
    <p:sldId id="458" r:id="rId4"/>
    <p:sldId id="459" r:id="rId5"/>
    <p:sldId id="460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4B3623-02CA-46E5-93AA-D7E3A0A34D5F}">
          <p14:sldIdLst>
            <p14:sldId id="414"/>
            <p14:sldId id="457"/>
            <p14:sldId id="458"/>
            <p14:sldId id="459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8">
          <p15:clr>
            <a:srgbClr val="A4A3A4"/>
          </p15:clr>
        </p15:guide>
        <p15:guide id="2" orient="horz" pos="3803">
          <p15:clr>
            <a:srgbClr val="A4A3A4"/>
          </p15:clr>
        </p15:guide>
        <p15:guide id="3" orient="horz" pos="4209">
          <p15:clr>
            <a:srgbClr val="A4A3A4"/>
          </p15:clr>
        </p15:guide>
        <p15:guide id="4" orient="horz" pos="610">
          <p15:clr>
            <a:srgbClr val="A4A3A4"/>
          </p15:clr>
        </p15:guide>
        <p15:guide id="5" orient="horz" pos="3721">
          <p15:clr>
            <a:srgbClr val="A4A3A4"/>
          </p15:clr>
        </p15:guide>
        <p15:guide id="6" orient="horz" pos="894">
          <p15:clr>
            <a:srgbClr val="A4A3A4"/>
          </p15:clr>
        </p15:guide>
        <p15:guide id="7" pos="114">
          <p15:clr>
            <a:srgbClr val="A4A3A4"/>
          </p15:clr>
        </p15:guide>
        <p15:guide id="8" pos="5645">
          <p15:clr>
            <a:srgbClr val="A4A3A4"/>
          </p15:clr>
        </p15:guide>
        <p15:guide id="9" pos="1901">
          <p15:clr>
            <a:srgbClr val="A4A3A4"/>
          </p15:clr>
        </p15:guide>
        <p15:guide id="10" pos="1990">
          <p15:clr>
            <a:srgbClr val="A4A3A4"/>
          </p15:clr>
        </p15:guide>
        <p15:guide id="11" pos="3774">
          <p15:clr>
            <a:srgbClr val="A4A3A4"/>
          </p15:clr>
        </p15:guide>
        <p15:guide id="12" pos="3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palli, Bhaskar" initials="SB" lastIdx="1" clrIdx="0">
    <p:extLst>
      <p:ext uri="{19B8F6BF-5375-455C-9EA6-DF929625EA0E}">
        <p15:presenceInfo xmlns:p15="http://schemas.microsoft.com/office/powerpoint/2012/main" userId="S-1-5-21-1407069837-2091007605-538272213-279334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8C00"/>
    <a:srgbClr val="FF6600"/>
    <a:srgbClr val="FF9119"/>
    <a:srgbClr val="CC9900"/>
    <a:srgbClr val="FF7800"/>
    <a:srgbClr val="F28D1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81619" autoAdjust="0"/>
  </p:normalViewPr>
  <p:slideViewPr>
    <p:cSldViewPr snapToGrid="0" snapToObjects="1">
      <p:cViewPr varScale="1">
        <p:scale>
          <a:sx n="72" d="100"/>
          <a:sy n="72" d="100"/>
        </p:scale>
        <p:origin x="2035" y="67"/>
      </p:cViewPr>
      <p:guideLst>
        <p:guide orient="horz" pos="118"/>
        <p:guide orient="horz" pos="3803"/>
        <p:guide orient="horz" pos="4209"/>
        <p:guide orient="horz" pos="610"/>
        <p:guide orient="horz" pos="3721"/>
        <p:guide orient="horz" pos="894"/>
        <p:guide pos="114"/>
        <p:guide pos="5645"/>
        <p:guide pos="1901"/>
        <p:guide pos="1990"/>
        <p:guide pos="3774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108" y="-108"/>
      </p:cViewPr>
      <p:guideLst>
        <p:guide orient="horz" pos="2928"/>
        <p:guide pos="2208"/>
      </p:guideLst>
    </p:cSldViewPr>
  </p:notesViewPr>
  <p:gridSpacing cx="182880" cy="1828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98C6-7F51-49CB-B712-1A438CD2B565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455-C171-4587-91F4-01F7DFD5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E455-C171-4587-91F4-01F7DFD5D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3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E455-C171-4587-91F4-01F7DFD5D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E455-C171-4587-91F4-01F7DFD5D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E455-C171-4587-91F4-01F7DFD5D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E455-C171-4587-91F4-01F7DFD5D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8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 userDrawn="1"/>
        </p:nvSpPr>
        <p:spPr bwMode="auto">
          <a:xfrm>
            <a:off x="8353425" y="6451600"/>
            <a:ext cx="6778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7F7F7F"/>
                </a:solidFill>
              </a:rPr>
              <a:t>slide </a:t>
            </a:r>
            <a:fld id="{5C0AA816-396D-4644-89A5-B89E48C0E585}" type="slidenum">
              <a:rPr lang="en-US" sz="900" smtClean="0">
                <a:solidFill>
                  <a:srgbClr val="7F7F7F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dirty="0" smtClean="0">
              <a:solidFill>
                <a:srgbClr val="7F7F7F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4586288" y="6451600"/>
            <a:ext cx="3771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dirty="0" smtClean="0">
                <a:solidFill>
                  <a:srgbClr val="7F7F7F"/>
                </a:solidFill>
              </a:rPr>
              <a:t>confidential and restricted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8239125" y="6567488"/>
            <a:ext cx="22860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mazon_lab_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6453188"/>
            <a:ext cx="990424" cy="321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0880" y="4135014"/>
            <a:ext cx="8130903" cy="60016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ChemID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 determination in BQ Studio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832" y="5062477"/>
            <a:ext cx="8490951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itchFamily="34" charset="0"/>
              </a:rPr>
              <a:t>Bhaskar Sompalli, 5/21/2021</a:t>
            </a:r>
          </a:p>
        </p:txBody>
      </p:sp>
    </p:spTree>
    <p:extLst>
      <p:ext uri="{BB962C8B-B14F-4D97-AF65-F5344CB8AC3E}">
        <p14:creationId xmlns:p14="http://schemas.microsoft.com/office/powerpoint/2010/main" val="904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1" y="889389"/>
            <a:ext cx="8821271" cy="0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413" y="281227"/>
            <a:ext cx="8737766" cy="48340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determination: Read from pack in </a:t>
            </a:r>
            <a:r>
              <a:rPr lang="en-US" sz="2800" dirty="0" err="1" smtClean="0">
                <a:latin typeface="+mn-lt"/>
              </a:rPr>
              <a:t>BQStudio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09" y="1026208"/>
            <a:ext cx="8076571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175CF-858B-D549-87CD-9B615002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99" y="1957356"/>
            <a:ext cx="6785194" cy="44129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83360" y="4023360"/>
            <a:ext cx="2941634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4496" y="4023360"/>
            <a:ext cx="2754384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Step1: Type 0008 here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52397" y="4145273"/>
            <a:ext cx="86257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190240"/>
            <a:ext cx="1554480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Step2: Press Write Word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34720" y="3728849"/>
            <a:ext cx="985520" cy="4254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91" y="5017785"/>
            <a:ext cx="1554480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Step3: Press Read Block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4720" y="4782118"/>
            <a:ext cx="772160" cy="235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43369" y="5588511"/>
            <a:ext cx="3700631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Step4: Note down the Hex value Data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(A5 81 in this case)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2576" y="6167120"/>
            <a:ext cx="285504" cy="214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193986"/>
            <a:ext cx="5400675" cy="11811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2881" y="889389"/>
            <a:ext cx="8821271" cy="0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413" y="281227"/>
            <a:ext cx="8737766" cy="48340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determination: Excel spreadsheet calculation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09" y="1117289"/>
            <a:ext cx="8076571" cy="60016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Use the spreadsheet provided before.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Follow steps as shown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63899" y="3169861"/>
            <a:ext cx="2941634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9083" y="2181525"/>
            <a:ext cx="3973584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 1: Type in BQ Studio Hex value Data here (A5 81)</a:t>
            </a:r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2426188" y="2450830"/>
            <a:ext cx="1722895" cy="8561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87540" y="4629246"/>
            <a:ext cx="3700631" cy="53860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Step2: Note down the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ChemID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value calculated (01 A5 here)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013584" y="2695768"/>
            <a:ext cx="611148" cy="5698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423966" y="4249359"/>
            <a:ext cx="319234" cy="379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376791" y="4249359"/>
            <a:ext cx="283919" cy="3798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1" y="889389"/>
            <a:ext cx="8821271" cy="0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413" y="281227"/>
            <a:ext cx="8737766" cy="52014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determination: Enter </a:t>
            </a: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into </a:t>
            </a:r>
            <a:r>
              <a:rPr lang="en-US" sz="2800" dirty="0" err="1" smtClean="0">
                <a:latin typeface="+mn-lt"/>
              </a:rPr>
              <a:t>BQStudio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09" y="1117289"/>
            <a:ext cx="8076571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Enter the Hex value for </a:t>
            </a:r>
            <a:r>
              <a:rPr lang="en-US" dirty="0" err="1" smtClean="0"/>
              <a:t>ChemID</a:t>
            </a:r>
            <a:r>
              <a:rPr lang="en-US" smtClean="0"/>
              <a:t> here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3771900"/>
            <a:ext cx="7410450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33600" y="4094479"/>
            <a:ext cx="1744485" cy="162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13584" y="4782485"/>
            <a:ext cx="3973584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 calculated excel sheet value here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3220720" y="4094480"/>
            <a:ext cx="792864" cy="8341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1" y="889389"/>
            <a:ext cx="8821271" cy="0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413" y="281227"/>
            <a:ext cx="8737766" cy="520142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determination: Enter </a:t>
            </a:r>
            <a:r>
              <a:rPr lang="en-US" sz="2800" dirty="0" err="1" smtClean="0">
                <a:latin typeface="+mn-lt"/>
              </a:rPr>
              <a:t>ChemID</a:t>
            </a:r>
            <a:r>
              <a:rPr lang="en-US" sz="2800" dirty="0" smtClean="0">
                <a:latin typeface="+mn-lt"/>
              </a:rPr>
              <a:t> into </a:t>
            </a:r>
            <a:r>
              <a:rPr lang="en-US" sz="2800" dirty="0" err="1" smtClean="0">
                <a:latin typeface="+mn-lt"/>
              </a:rPr>
              <a:t>BQStudio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709" y="1117289"/>
            <a:ext cx="8076571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Chemical ID verification problem</a:t>
            </a:r>
            <a:endParaRPr lang="en-US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66541" y="1499423"/>
            <a:ext cx="5666157" cy="41549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After verification, even if the Step1: Type 0008 step is missing, Is </a:t>
            </a:r>
            <a:r>
              <a:rPr lang="en-US" altLang="zh-TW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executable</a:t>
            </a:r>
          </a:p>
          <a:p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 may be the lack of Step1, which causes a probability of </a:t>
            </a:r>
            <a:r>
              <a:rPr lang="en-US" altLang="zh-TW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error , </a:t>
            </a:r>
            <a:r>
              <a:rPr lang="en-US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It's a bug</a:t>
            </a:r>
            <a:endParaRPr lang="zh-TW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1" y="2128459"/>
            <a:ext cx="5105400" cy="9372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1" y="3233091"/>
            <a:ext cx="489966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lIns="0" tIns="0">
        <a:spAutoFit/>
      </a:bodyPr>
      <a:lstStyle>
        <a:defPPr>
          <a:defRPr sz="900"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21218</TotalTime>
  <Words>162</Words>
  <Application>Microsoft Office PowerPoint</Application>
  <PresentationFormat>如螢幕大小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Palatino Linotype</vt:lpstr>
      <vt:lpstr>3_Default Design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Lab126 Confidential</dc:title>
  <dc:creator>Jonathan Biddle</dc:creator>
  <cp:lastModifiedBy>will wu</cp:lastModifiedBy>
  <cp:revision>1131</cp:revision>
  <cp:lastPrinted>2013-11-21T00:10:07Z</cp:lastPrinted>
  <dcterms:created xsi:type="dcterms:W3CDTF">2008-05-27T23:39:58Z</dcterms:created>
  <dcterms:modified xsi:type="dcterms:W3CDTF">2021-05-21T07:17:03Z</dcterms:modified>
</cp:coreProperties>
</file>