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27" r:id="rId2"/>
    <p:sldId id="332" r:id="rId3"/>
    <p:sldId id="334" r:id="rId4"/>
    <p:sldId id="333" r:id="rId5"/>
  </p:sldIdLst>
  <p:sldSz cx="9144000" cy="5143500" type="screen16x9"/>
  <p:notesSz cx="7104063" cy="10234613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00"/>
    <a:srgbClr val="D92129"/>
    <a:srgbClr val="24272D"/>
    <a:srgbClr val="C53733"/>
    <a:srgbClr val="404040"/>
    <a:srgbClr val="A5A5A5"/>
    <a:srgbClr val="CECFD4"/>
    <a:srgbClr val="2E2E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78" autoAdjust="0"/>
    <p:restoredTop sz="94660"/>
  </p:normalViewPr>
  <p:slideViewPr>
    <p:cSldViewPr snapToGrid="0">
      <p:cViewPr>
        <p:scale>
          <a:sx n="100" d="100"/>
          <a:sy n="100" d="100"/>
        </p:scale>
        <p:origin x="-2094" y="-732"/>
      </p:cViewPr>
      <p:guideLst>
        <p:guide orient="horz" pos="1618"/>
        <p:guide pos="2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2022/7/5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121" y="1279287"/>
            <a:ext cx="6139502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92"/>
            <a:ext cx="7886700" cy="435964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2022/7/5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700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2022/7/5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2022/7/5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0" y="4704715"/>
            <a:ext cx="9149715" cy="440055"/>
          </a:xfrm>
          <a:prstGeom prst="rect">
            <a:avLst/>
          </a:prstGeom>
          <a:solidFill>
            <a:srgbClr val="C53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" name="图片 59" descr="锐思华创logo-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180" y="4800600"/>
            <a:ext cx="935990" cy="236855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7121525" y="4801553"/>
            <a:ext cx="16789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Arial Regular" panose="020B0704020202090204" charset="0"/>
                <a:ea typeface="微软雅黑" panose="020B0503020204020204" charset="-122"/>
                <a:cs typeface="Arial Regular" panose="020B0704020202090204" charset="0"/>
              </a:rPr>
              <a:t>www.raythinktech.com</a:t>
            </a:r>
          </a:p>
        </p:txBody>
      </p:sp>
      <p:sp>
        <p:nvSpPr>
          <p:cNvPr id="56" name="矩形 55"/>
          <p:cNvSpPr/>
          <p:nvPr/>
        </p:nvSpPr>
        <p:spPr>
          <a:xfrm>
            <a:off x="-6350" y="356870"/>
            <a:ext cx="9150350" cy="379730"/>
          </a:xfrm>
          <a:prstGeom prst="rect">
            <a:avLst/>
          </a:prstGeom>
          <a:solidFill>
            <a:srgbClr val="CEC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945128" y="332079"/>
            <a:ext cx="730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rgbClr val="24272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</a:t>
            </a:r>
            <a:r>
              <a:rPr lang="en-US" altLang="zh-CN" sz="2400" b="1" dirty="0" smtClean="0">
                <a:solidFill>
                  <a:srgbClr val="24272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LP8866</a:t>
            </a:r>
            <a:r>
              <a:rPr lang="zh-CN" altLang="en-US" sz="2400" b="1" dirty="0" smtClean="0">
                <a:solidFill>
                  <a:srgbClr val="24272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时序测量</a:t>
            </a:r>
            <a:endParaRPr lang="zh-CN" sz="2400" b="1" dirty="0">
              <a:solidFill>
                <a:srgbClr val="24272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7"/>
          <p:cNvSpPr txBox="1"/>
          <p:nvPr/>
        </p:nvSpPr>
        <p:spPr>
          <a:xfrm>
            <a:off x="396463" y="1192723"/>
            <a:ext cx="278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00FF"/>
                </a:solidFill>
                <a:sym typeface="+mn-ea"/>
              </a:rPr>
              <a:t>理论上的时序：</a:t>
            </a:r>
            <a:endParaRPr lang="zh-CN" altLang="en-US" dirty="0">
              <a:solidFill>
                <a:srgbClr val="0000FF"/>
              </a:solidFill>
              <a:sym typeface="+mn-ea"/>
            </a:endParaRPr>
          </a:p>
        </p:txBody>
      </p:sp>
      <p:pic>
        <p:nvPicPr>
          <p:cNvPr id="9" name="图片 8" descr="信号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10" y="1857375"/>
            <a:ext cx="3915710" cy="228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2926" y="1581150"/>
            <a:ext cx="4608964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文本框 7"/>
          <p:cNvSpPr txBox="1"/>
          <p:nvPr/>
        </p:nvSpPr>
        <p:spPr>
          <a:xfrm>
            <a:off x="4930363" y="1183198"/>
            <a:ext cx="278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00FF"/>
                </a:solidFill>
                <a:sym typeface="+mn-ea"/>
              </a:rPr>
              <a:t>实际测量出来的时序：</a:t>
            </a:r>
            <a:endParaRPr lang="zh-CN" altLang="en-US" dirty="0">
              <a:solidFill>
                <a:srgbClr val="0000FF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0" y="4704715"/>
            <a:ext cx="9149715" cy="440055"/>
          </a:xfrm>
          <a:prstGeom prst="rect">
            <a:avLst/>
          </a:prstGeom>
          <a:solidFill>
            <a:srgbClr val="C53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" name="图片 59" descr="锐思华创logo-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180" y="4800600"/>
            <a:ext cx="935990" cy="236855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7121525" y="4801553"/>
            <a:ext cx="16789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Arial Regular" panose="020B0704020202090204" charset="0"/>
                <a:ea typeface="微软雅黑" panose="020B0503020204020204" charset="-122"/>
                <a:cs typeface="Arial Regular" panose="020B0704020202090204" charset="0"/>
              </a:rPr>
              <a:t>www.raythinktech.com</a:t>
            </a:r>
          </a:p>
        </p:txBody>
      </p:sp>
      <p:sp>
        <p:nvSpPr>
          <p:cNvPr id="56" name="矩形 55"/>
          <p:cNvSpPr/>
          <p:nvPr/>
        </p:nvSpPr>
        <p:spPr>
          <a:xfrm>
            <a:off x="-6350" y="356870"/>
            <a:ext cx="9150350" cy="379730"/>
          </a:xfrm>
          <a:prstGeom prst="rect">
            <a:avLst/>
          </a:prstGeom>
          <a:solidFill>
            <a:srgbClr val="CEC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6"/>
          <p:cNvSpPr txBox="1"/>
          <p:nvPr/>
        </p:nvSpPr>
        <p:spPr>
          <a:xfrm>
            <a:off x="945128" y="332079"/>
            <a:ext cx="730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rgbClr val="24272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</a:t>
            </a:r>
            <a:r>
              <a:rPr lang="en-US" altLang="zh-CN" sz="2400" b="1" dirty="0" smtClean="0">
                <a:solidFill>
                  <a:srgbClr val="24272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LP8866</a:t>
            </a:r>
            <a:r>
              <a:rPr lang="zh-CN" altLang="en-US" sz="2400" b="1" dirty="0" smtClean="0">
                <a:solidFill>
                  <a:srgbClr val="24272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时序测量</a:t>
            </a:r>
            <a:endParaRPr lang="zh-CN" sz="2400" b="1" dirty="0">
              <a:solidFill>
                <a:srgbClr val="24272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7"/>
          <p:cNvSpPr txBox="1"/>
          <p:nvPr/>
        </p:nvSpPr>
        <p:spPr>
          <a:xfrm>
            <a:off x="542651" y="923538"/>
            <a:ext cx="278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sym typeface="+mn-ea"/>
              </a:rPr>
              <a:t>VDD+EN+INT</a:t>
            </a:r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信号波形如下：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8" name="图片 7" descr="VDD+EN+INT信号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052" y="1338469"/>
            <a:ext cx="3360000" cy="2520000"/>
          </a:xfrm>
          <a:prstGeom prst="rect">
            <a:avLst/>
          </a:prstGeom>
        </p:spPr>
      </p:pic>
      <p:pic>
        <p:nvPicPr>
          <p:cNvPr id="9" name="图片 8" descr="VDD+EN+INT信号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7921" y="1305340"/>
            <a:ext cx="3360000" cy="2520000"/>
          </a:xfrm>
          <a:prstGeom prst="rect">
            <a:avLst/>
          </a:prstGeom>
        </p:spPr>
      </p:pic>
      <p:sp>
        <p:nvSpPr>
          <p:cNvPr id="10" name="文本框 7"/>
          <p:cNvSpPr txBox="1"/>
          <p:nvPr/>
        </p:nvSpPr>
        <p:spPr>
          <a:xfrm>
            <a:off x="681799" y="4031172"/>
            <a:ext cx="718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以上黄色波形是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  <a:sym typeface="+mn-ea"/>
              </a:rPr>
              <a:t>VDD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；</a:t>
            </a:r>
            <a:r>
              <a:rPr lang="zh-CN" altLang="en-US" sz="1600" dirty="0" smtClean="0">
                <a:solidFill>
                  <a:srgbClr val="FF0000"/>
                </a:solidFill>
                <a:latin typeface="+mn-ea"/>
                <a:sym typeface="+mn-ea"/>
              </a:rPr>
              <a:t>绿色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波形是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  <a:sym typeface="+mn-ea"/>
              </a:rPr>
              <a:t>EN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信号；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蓝色波形是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  <a:sym typeface="+mn-ea"/>
              </a:rPr>
              <a:t>INT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信号。</a:t>
            </a:r>
            <a:endParaRPr lang="zh-CN" altLang="en-US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0" y="4704715"/>
            <a:ext cx="9149715" cy="440055"/>
          </a:xfrm>
          <a:prstGeom prst="rect">
            <a:avLst/>
          </a:prstGeom>
          <a:solidFill>
            <a:srgbClr val="C53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" name="图片 59" descr="锐思华创logo-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180" y="4800600"/>
            <a:ext cx="935990" cy="236855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7121525" y="4801553"/>
            <a:ext cx="16789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Arial Regular" panose="020B0704020202090204" charset="0"/>
                <a:ea typeface="微软雅黑" panose="020B0503020204020204" charset="-122"/>
                <a:cs typeface="Arial Regular" panose="020B0704020202090204" charset="0"/>
              </a:rPr>
              <a:t>www.raythinktech.com</a:t>
            </a:r>
          </a:p>
        </p:txBody>
      </p:sp>
      <p:sp>
        <p:nvSpPr>
          <p:cNvPr id="56" name="矩形 55"/>
          <p:cNvSpPr/>
          <p:nvPr/>
        </p:nvSpPr>
        <p:spPr>
          <a:xfrm>
            <a:off x="-6350" y="356870"/>
            <a:ext cx="9150350" cy="379730"/>
          </a:xfrm>
          <a:prstGeom prst="rect">
            <a:avLst/>
          </a:prstGeom>
          <a:solidFill>
            <a:srgbClr val="CEC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6"/>
          <p:cNvSpPr txBox="1"/>
          <p:nvPr/>
        </p:nvSpPr>
        <p:spPr>
          <a:xfrm>
            <a:off x="945128" y="332079"/>
            <a:ext cx="730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rgbClr val="24272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</a:t>
            </a:r>
            <a:r>
              <a:rPr lang="en-US" altLang="zh-CN" sz="2400" b="1" dirty="0" smtClean="0">
                <a:solidFill>
                  <a:srgbClr val="24272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LP8866</a:t>
            </a:r>
            <a:r>
              <a:rPr lang="zh-CN" altLang="en-US" sz="2400" b="1" dirty="0" smtClean="0">
                <a:solidFill>
                  <a:srgbClr val="24272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时序测量</a:t>
            </a:r>
            <a:endParaRPr lang="zh-CN" sz="2400" b="1" dirty="0">
              <a:solidFill>
                <a:srgbClr val="24272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7"/>
          <p:cNvSpPr txBox="1"/>
          <p:nvPr/>
        </p:nvSpPr>
        <p:spPr>
          <a:xfrm>
            <a:off x="542650" y="923538"/>
            <a:ext cx="373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tx1"/>
                </a:solidFill>
                <a:sym typeface="+mn-ea"/>
              </a:rPr>
              <a:t>VDD+Vboost+VLED</a:t>
            </a:r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信号波形如下：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10" name="图片 9" descr="VDD+VBOOST+VLED电压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904" y="1298715"/>
            <a:ext cx="3360000" cy="2520000"/>
          </a:xfrm>
          <a:prstGeom prst="rect">
            <a:avLst/>
          </a:prstGeom>
        </p:spPr>
      </p:pic>
      <p:pic>
        <p:nvPicPr>
          <p:cNvPr id="11" name="图片 10" descr="VDD+VBOOST+VLED电压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8045" y="1325219"/>
            <a:ext cx="3360000" cy="2520000"/>
          </a:xfrm>
          <a:prstGeom prst="rect">
            <a:avLst/>
          </a:prstGeom>
        </p:spPr>
      </p:pic>
      <p:sp>
        <p:nvSpPr>
          <p:cNvPr id="12" name="文本框 7"/>
          <p:cNvSpPr txBox="1"/>
          <p:nvPr/>
        </p:nvSpPr>
        <p:spPr>
          <a:xfrm>
            <a:off x="681799" y="4031172"/>
            <a:ext cx="789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以上黄色波形是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  <a:sym typeface="+mn-ea"/>
              </a:rPr>
              <a:t>VDD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；</a:t>
            </a:r>
            <a:r>
              <a:rPr lang="zh-CN" altLang="en-US" sz="1600" dirty="0" smtClean="0">
                <a:solidFill>
                  <a:srgbClr val="FF0000"/>
                </a:solidFill>
                <a:latin typeface="+mn-ea"/>
                <a:sym typeface="+mn-ea"/>
              </a:rPr>
              <a:t>绿色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波形是</a:t>
            </a:r>
            <a:r>
              <a:rPr lang="en-US" altLang="zh-CN" dirty="0" err="1" smtClean="0">
                <a:solidFill>
                  <a:srgbClr val="FF0000"/>
                </a:solidFill>
                <a:latin typeface="+mn-ea"/>
                <a:sym typeface="+mn-ea"/>
              </a:rPr>
              <a:t>Vboost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信号；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蓝色波形是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  <a:sym typeface="+mn-ea"/>
              </a:rPr>
              <a:t>VLED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灯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信号。</a:t>
            </a:r>
            <a:endParaRPr lang="zh-CN" altLang="en-US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0" y="4704715"/>
            <a:ext cx="9149715" cy="440055"/>
          </a:xfrm>
          <a:prstGeom prst="rect">
            <a:avLst/>
          </a:prstGeom>
          <a:solidFill>
            <a:srgbClr val="C53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" name="图片 59" descr="锐思华创logo-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180" y="4800600"/>
            <a:ext cx="935990" cy="236855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7121525" y="4801553"/>
            <a:ext cx="16789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Arial Regular" panose="020B0704020202090204" charset="0"/>
                <a:ea typeface="微软雅黑" panose="020B0503020204020204" charset="-122"/>
                <a:cs typeface="Arial Regular" panose="020B0704020202090204" charset="0"/>
              </a:rPr>
              <a:t>www.raythinktech.com</a:t>
            </a:r>
          </a:p>
        </p:txBody>
      </p:sp>
      <p:sp>
        <p:nvSpPr>
          <p:cNvPr id="56" name="矩形 55"/>
          <p:cNvSpPr/>
          <p:nvPr/>
        </p:nvSpPr>
        <p:spPr>
          <a:xfrm>
            <a:off x="-6350" y="356870"/>
            <a:ext cx="9150350" cy="379730"/>
          </a:xfrm>
          <a:prstGeom prst="rect">
            <a:avLst/>
          </a:prstGeom>
          <a:solidFill>
            <a:srgbClr val="CEC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6"/>
          <p:cNvSpPr txBox="1"/>
          <p:nvPr/>
        </p:nvSpPr>
        <p:spPr>
          <a:xfrm>
            <a:off x="945128" y="332079"/>
            <a:ext cx="730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rgbClr val="24272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</a:t>
            </a:r>
            <a:r>
              <a:rPr lang="en-US" altLang="zh-CN" sz="2400" b="1" dirty="0" smtClean="0">
                <a:solidFill>
                  <a:srgbClr val="24272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LP8866</a:t>
            </a:r>
            <a:r>
              <a:rPr lang="zh-CN" altLang="en-US" sz="2400" b="1" dirty="0" smtClean="0">
                <a:solidFill>
                  <a:srgbClr val="24272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时序测量</a:t>
            </a:r>
            <a:endParaRPr lang="zh-CN" sz="2400" b="1" dirty="0">
              <a:solidFill>
                <a:srgbClr val="24272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VDD+VIN+PWM信号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419" y="1351722"/>
            <a:ext cx="3360000" cy="2520000"/>
          </a:xfrm>
          <a:prstGeom prst="rect">
            <a:avLst/>
          </a:prstGeom>
        </p:spPr>
      </p:pic>
      <p:pic>
        <p:nvPicPr>
          <p:cNvPr id="8" name="图片 7" descr="VDD+VIN+PWM信号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270" y="1298713"/>
            <a:ext cx="3360000" cy="2520000"/>
          </a:xfrm>
          <a:prstGeom prst="rect">
            <a:avLst/>
          </a:prstGeom>
        </p:spPr>
      </p:pic>
      <p:sp>
        <p:nvSpPr>
          <p:cNvPr id="9" name="文本框 7"/>
          <p:cNvSpPr txBox="1"/>
          <p:nvPr/>
        </p:nvSpPr>
        <p:spPr>
          <a:xfrm>
            <a:off x="542651" y="923538"/>
            <a:ext cx="332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tx1"/>
                </a:solidFill>
                <a:sym typeface="+mn-ea"/>
              </a:rPr>
              <a:t>VDD+Vin+VPWM</a:t>
            </a:r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信号波形如下：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681799" y="4031172"/>
            <a:ext cx="79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以上黄色波形是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  <a:sym typeface="+mn-ea"/>
              </a:rPr>
              <a:t>VDD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；</a:t>
            </a:r>
            <a:r>
              <a:rPr lang="zh-CN" altLang="en-US" sz="1600" dirty="0" smtClean="0">
                <a:solidFill>
                  <a:srgbClr val="FF0000"/>
                </a:solidFill>
                <a:latin typeface="+mn-ea"/>
                <a:sym typeface="+mn-ea"/>
              </a:rPr>
              <a:t>绿色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波形是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  <a:sym typeface="+mn-ea"/>
              </a:rPr>
              <a:t>Vin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输入电源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信号；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蓝色波形是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  <a:sym typeface="+mn-ea"/>
              </a:rPr>
              <a:t>VPWM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输入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信号。</a:t>
            </a:r>
            <a:endParaRPr lang="zh-CN" altLang="en-US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zU4NGExMDZlNmZmZjRjOGJiMzE3ZTE1ZmQyOWZmNG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102</Words>
  <Application>WPS 演示</Application>
  <PresentationFormat>全屏显示(16:9)</PresentationFormat>
  <Paragraphs>16</Paragraphs>
  <Slides>4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</vt:lpstr>
      <vt:lpstr>幻灯片 1</vt:lpstr>
      <vt:lpstr>幻灯片 2</vt:lpstr>
      <vt:lpstr>幻灯片 3</vt:lpstr>
      <vt:lpstr>幻灯片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visionplus</dc:creator>
  <cp:lastModifiedBy>vpc.mingzhi.jiang</cp:lastModifiedBy>
  <cp:revision>328</cp:revision>
  <dcterms:created xsi:type="dcterms:W3CDTF">2021-06-04T06:03:00Z</dcterms:created>
  <dcterms:modified xsi:type="dcterms:W3CDTF">2022-07-05T10:43:18Z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DBF5B71DDFD047B6AF6527494295AB8F</vt:lpwstr>
  </property>
</Properties>
</file>