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308" r:id="rId4"/>
    <p:sldId id="309" r:id="rId5"/>
    <p:sldId id="31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A7"/>
    <a:srgbClr val="1969AC"/>
    <a:srgbClr val="63BCE0"/>
    <a:srgbClr val="37A1D4"/>
    <a:srgbClr val="AC71EC"/>
    <a:srgbClr val="833CD8"/>
    <a:srgbClr val="670591"/>
    <a:srgbClr val="E81080"/>
    <a:srgbClr val="EFEFE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8"/>
    <p:restoredTop sz="95781"/>
  </p:normalViewPr>
  <p:slideViewPr>
    <p:cSldViewPr snapToGrid="0" snapToObjects="1">
      <p:cViewPr varScale="1">
        <p:scale>
          <a:sx n="108" d="100"/>
          <a:sy n="108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等线" panose="02010600030101010101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等线" panose="02010600030101010101" pitchFamily="2" charset="-122"/>
              </a:defRPr>
            </a:lvl1pPr>
          </a:lstStyle>
          <a:p>
            <a:fld id="{70143632-823C-EA41-BF39-59F9B77C4F9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等线" panose="02010600030101010101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等线" panose="02010600030101010101" pitchFamily="2" charset="-122"/>
              </a:defRPr>
            </a:lvl1pPr>
          </a:lstStyle>
          <a:p>
            <a:fld id="{9A7FF2C4-301B-654E-8D08-685BDB50F7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等线" panose="02010600030101010101" pitchFamily="2" charset="-122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等线" panose="02010600030101010101" pitchFamily="2" charset="-122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等线" panose="02010600030101010101" pitchFamily="2" charset="-122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等线" panose="02010600030101010101" pitchFamily="2" charset="-122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等线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F828-0638-6346-BC9C-526D62AECC17}" type="datetime1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8CB-83E0-4D43-8B58-D5C3EF2241E0}" type="datetime1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645528"/>
          </a:xfrm>
        </p:spPr>
        <p:txBody>
          <a:bodyPr/>
          <a:lstStyle>
            <a:lvl1pPr algn="ctr">
              <a:defRPr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0F76-4130-EC4B-93DC-4DD57E977E8A}" type="datetime1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911" y="6356353"/>
            <a:ext cx="2743200" cy="365125"/>
          </a:xfrm>
        </p:spPr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9195" y="1058780"/>
            <a:ext cx="10673615" cy="0"/>
          </a:xfrm>
          <a:prstGeom prst="line">
            <a:avLst/>
          </a:prstGeom>
          <a:ln w="44450">
            <a:gradFill>
              <a:gsLst>
                <a:gs pos="0">
                  <a:srgbClr val="FCA90C"/>
                </a:gs>
                <a:gs pos="100000">
                  <a:schemeClr val="accent6">
                    <a:lumMod val="10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508686" y="160013"/>
            <a:ext cx="1574891" cy="7032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B71C-A17C-4249-BE01-8CA8CF461F69}" type="datetime1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DEC8-384C-E640-99FF-DDCE4068E44E}" type="datetime1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7C0-7F5C-5A47-BC4B-D112D679D002}" type="datetime1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F0C8-7248-F04D-935B-D775C33919F4}" type="datetime1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286C-C954-F342-B24A-029F5CC168FA}" type="datetime1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76A5-1F10-1447-8F60-D80A6E8BAFE2}" type="datetime1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C260-5A7F-8B42-A16A-29B84470EBDB}" type="datetime1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等线" panose="02010600030101010101" pitchFamily="2" charset="-122"/>
              </a:defRPr>
            </a:lvl1pPr>
          </a:lstStyle>
          <a:p>
            <a:fld id="{7653FC10-11C1-5D48-A5F6-741684B6CB46}" type="datetime1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等线" panose="02010600030101010101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等线" panose="02010600030101010101" pitchFamily="2" charset="-122"/>
              </a:defRPr>
            </a:lvl1pPr>
          </a:lstStyle>
          <a:p>
            <a:fld id="{977F18CC-3618-0347-9195-479890CAD6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5" name="Picture 1" descr="page3image250832177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" y="0"/>
            <a:ext cx="127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 rotWithShape="1">
          <a:blip r:embed="rId14" cstate="screen">
            <a:alphaModFix amt="29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  <a14:imgEffect>
                      <a14:saturation sat="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参考</a:t>
            </a:r>
            <a:r>
              <a:rPr lang="en-US" altLang="zh-CN" dirty="0"/>
              <a:t>DEMO</a:t>
            </a:r>
            <a:r>
              <a:rPr lang="zh-CN" altLang="en-US" dirty="0"/>
              <a:t>设计疑问说明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BUCK1</a:t>
            </a:r>
            <a:r>
              <a:rPr lang="zh-CN" alt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与内部</a:t>
            </a:r>
            <a:r>
              <a:rPr lang="en-US" altLang="zh-CN" dirty="0">
                <a:latin typeface="Source Sans Pro" panose="020B0503030403020204" pitchFamily="34" charset="0"/>
                <a:ea typeface="Source Sans Pro" panose="020B0503030403020204" pitchFamily="34" charset="0"/>
              </a:rPr>
              <a:t>LDO5P0</a:t>
            </a:r>
            <a:r>
              <a:rPr lang="zh-CN" alt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连接疑问</a:t>
            </a:r>
          </a:p>
          <a:p>
            <a:pPr marL="0" indent="0">
              <a:buNone/>
            </a:pPr>
            <a:r>
              <a:rPr lang="en-US" altLang="zh-CN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buck1 </a:t>
            </a:r>
            <a:r>
              <a:rPr lang="zh-CN" alt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输出</a:t>
            </a:r>
            <a:r>
              <a:rPr lang="en-US" altLang="zh-CN" dirty="0">
                <a:latin typeface="Source Sans Pro" panose="020B0503030403020204" pitchFamily="34" charset="0"/>
                <a:ea typeface="Source Sans Pro" panose="020B0503030403020204" pitchFamily="34" charset="0"/>
              </a:rPr>
              <a:t>5V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30" y="2794000"/>
            <a:ext cx="950214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buck1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输出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5V(VCC_5V0)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分别共给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PVIN3/4/5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及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V5ANA</a:t>
            </a:r>
          </a:p>
          <a:p>
            <a:endParaRPr lang="en-US" altLang="zh-CN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8200" y="2845435"/>
            <a:ext cx="3253740" cy="2880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3457575"/>
            <a:ext cx="546354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V5ANA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外部输入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5V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后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内部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Load switch 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门控输出为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L, MOS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开启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控制信号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STDBY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上部为短横线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,default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为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L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有效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), LDO5P0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切换为外部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5V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驱动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且内部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MOS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导通电阻最大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1Ω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95" y="3101340"/>
            <a:ext cx="4274820" cy="2385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800725"/>
            <a:ext cx="9795510" cy="920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LDO5P0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连接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buck1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的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DRV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输入端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2752725"/>
            <a:ext cx="7376160" cy="2773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18CC-3618-0347-9195-479890CAD6A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如上连接有一个疑问点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 : 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类似在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BUCK1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输入与输出间跨接了一个最大为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1Ω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的电阻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zh-CN" altLang="en-US">
                <a:latin typeface="Source Sans Pro" panose="020B0503030403020204" pitchFamily="34" charset="0"/>
                <a:ea typeface="Source Sans Pro" panose="020B0503030403020204" pitchFamily="34" charset="0"/>
              </a:rPr>
              <a:t>经验告诉我们这样设计是不合理的</a:t>
            </a:r>
            <a:r>
              <a:rPr lang="en-US" altLang="zh-CN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zh-CN" alt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zh-CN" alt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zh-CN" alt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3135630"/>
            <a:ext cx="4773295" cy="30968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36,&quot;width&quot;:512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119</Words>
  <Application>Microsoft Office PowerPoint</Application>
  <PresentationFormat>宽屏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Arial</vt:lpstr>
      <vt:lpstr>Calibri Light</vt:lpstr>
      <vt:lpstr>Source Sans Pro</vt:lpstr>
      <vt:lpstr>Office Theme</vt:lpstr>
      <vt:lpstr>参考DEMO设计疑问说明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Mi</dc:creator>
  <cp:lastModifiedBy>Rongfeng Zhang</cp:lastModifiedBy>
  <cp:revision>301</cp:revision>
  <cp:lastPrinted>2021-08-18T13:15:00Z</cp:lastPrinted>
  <dcterms:created xsi:type="dcterms:W3CDTF">2021-03-10T03:25:00Z</dcterms:created>
  <dcterms:modified xsi:type="dcterms:W3CDTF">2022-02-17T08:43:23Z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E36B9E9FF383454FA0C9F686F883062F</vt:lpwstr>
  </property>
  <property fmtid="{D5CDD505-2E9C-101B-9397-08002B2CF9AE}" pid="3" name="KSOProductBuildVer">
    <vt:lpwstr>2052-11.1.0.11294</vt:lpwstr>
  </property>
</Properties>
</file>