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3" r:id="rId5"/>
    <p:sldId id="264" r:id="rId6"/>
    <p:sldId id="268" r:id="rId7"/>
    <p:sldId id="269" r:id="rId8"/>
    <p:sldId id="265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2904" y="897992"/>
            <a:ext cx="6007395" cy="374938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5192294" y="575997"/>
            <a:ext cx="3421482" cy="212467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5638891" y="2572968"/>
            <a:ext cx="711200" cy="711200"/>
          </a:xfrm>
          <a:prstGeom prst="rect">
            <a:avLst/>
          </a:prstGeom>
          <a:solidFill>
            <a:srgbClr val="005197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7630758" y="3651173"/>
            <a:ext cx="711200" cy="711200"/>
          </a:xfrm>
          <a:prstGeom prst="rect">
            <a:avLst/>
          </a:prstGeom>
          <a:solidFill>
            <a:srgbClr val="042C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341958" y="348099"/>
            <a:ext cx="543633" cy="549893"/>
          </a:xfrm>
          <a:prstGeom prst="rect">
            <a:avLst/>
          </a:prstGeom>
          <a:solidFill>
            <a:srgbClr val="042C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475" y="95694"/>
            <a:ext cx="1323572" cy="567245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8209193" y="2319925"/>
            <a:ext cx="2619285" cy="168684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4699591" y="5915499"/>
            <a:ext cx="2604976" cy="3752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2021.05</a:t>
            </a:r>
            <a:endParaRPr lang="zh-CN" altLang="en-US" dirty="0"/>
          </a:p>
        </p:txBody>
      </p:sp>
      <p:sp>
        <p:nvSpPr>
          <p:cNvPr id="16" name="矩形 15"/>
          <p:cNvSpPr/>
          <p:nvPr userDrawn="1"/>
        </p:nvSpPr>
        <p:spPr>
          <a:xfrm>
            <a:off x="6178715" y="3058097"/>
            <a:ext cx="550554" cy="499306"/>
          </a:xfrm>
          <a:prstGeom prst="rect">
            <a:avLst/>
          </a:prstGeom>
          <a:solidFill>
            <a:srgbClr val="042C6C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 hasCustomPrompt="1"/>
          </p:nvPr>
        </p:nvSpPr>
        <p:spPr>
          <a:xfrm>
            <a:off x="1297172" y="5021349"/>
            <a:ext cx="9122735" cy="660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err="1" smtClean="0"/>
              <a:t>Kaifa</a:t>
            </a:r>
            <a:r>
              <a:rPr lang="en-US" altLang="zh-CN" dirty="0" smtClean="0"/>
              <a:t> Standard PPT Template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12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8" grpId="0" animBg="1"/>
      <p:bldP spid="12" grpId="0" animBg="1"/>
      <p:bldP spid="14" grpId="0" animBg="1"/>
      <p:bldP spid="1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702" y="95699"/>
            <a:ext cx="1376903" cy="5901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4B63CB-4D83-4BC0-94C1-CC41E4B41826}"/>
              </a:ext>
            </a:extLst>
          </p:cNvPr>
          <p:cNvSpPr/>
          <p:nvPr userDrawn="1"/>
        </p:nvSpPr>
        <p:spPr>
          <a:xfrm>
            <a:off x="356689" y="2"/>
            <a:ext cx="274682" cy="685798"/>
          </a:xfrm>
          <a:prstGeom prst="rect">
            <a:avLst/>
          </a:prstGeom>
          <a:solidFill>
            <a:srgbClr val="004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7" y="166792"/>
            <a:ext cx="7492568" cy="5190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 smtClean="0"/>
              <a:t>Title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361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763391" y="3094976"/>
            <a:ext cx="4992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4F4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 </a:t>
            </a:r>
            <a:r>
              <a:rPr lang="en-US" altLang="zh-CN" sz="2000" b="1" dirty="0" smtClean="0">
                <a:solidFill>
                  <a:srgbClr val="4F4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reliable </a:t>
            </a:r>
            <a:r>
              <a:rPr lang="en-US" altLang="zh-CN" sz="2000" b="1" dirty="0">
                <a:solidFill>
                  <a:srgbClr val="4F4B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respectable enterprise</a:t>
            </a:r>
            <a:endParaRPr lang="zh-CN" altLang="en-US" sz="2000" b="1" dirty="0">
              <a:solidFill>
                <a:srgbClr val="4F4B4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72" y="2708148"/>
            <a:ext cx="2176019" cy="93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14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MY" dirty="0" smtClean="0"/>
              <a:t>2022.02.08</a:t>
            </a:r>
            <a:endParaRPr lang="en-MY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88859" y="4888345"/>
            <a:ext cx="9122735" cy="660400"/>
          </a:xfrm>
        </p:spPr>
        <p:txBody>
          <a:bodyPr/>
          <a:lstStyle/>
          <a:p>
            <a:r>
              <a:rPr lang="en-MY" dirty="0" smtClean="0"/>
              <a:t>Technical </a:t>
            </a:r>
            <a:r>
              <a:rPr lang="en-MY" dirty="0"/>
              <a:t>Report U1 </a:t>
            </a:r>
            <a:r>
              <a:rPr lang="en-MY" sz="2400" dirty="0" smtClean="0"/>
              <a:t>(PN# C04-06474-01)</a:t>
            </a:r>
          </a:p>
          <a:p>
            <a:r>
              <a:rPr lang="en-MY" dirty="0" smtClean="0"/>
              <a:t>Model : TEB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8593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678" y="162283"/>
            <a:ext cx="8022504" cy="519008"/>
          </a:xfrm>
        </p:spPr>
        <p:txBody>
          <a:bodyPr/>
          <a:lstStyle/>
          <a:p>
            <a:r>
              <a:rPr lang="en-MY" dirty="0" smtClean="0"/>
              <a:t>Problem Statement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997526" y="1105593"/>
            <a:ext cx="8969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Station: 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Failure</a:t>
            </a:r>
            <a:r>
              <a:rPr lang="en-US" sz="2400" dirty="0"/>
              <a:t>: VCC power Test failed for 3v3.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PN</a:t>
            </a:r>
            <a:r>
              <a:rPr lang="en-US" sz="2400" dirty="0"/>
              <a:t># </a:t>
            </a:r>
            <a:r>
              <a:rPr lang="en-US" sz="2400" dirty="0" smtClean="0"/>
              <a:t>C04-06474-01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D/C: 2138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3units Failed over 31 </a:t>
            </a:r>
            <a:r>
              <a:rPr lang="en-US" sz="2400" dirty="0"/>
              <a:t>units </a:t>
            </a:r>
            <a:r>
              <a:rPr lang="en-US" sz="2400" dirty="0" smtClean="0"/>
              <a:t>ICT Tested. </a:t>
            </a:r>
          </a:p>
        </p:txBody>
      </p:sp>
    </p:spTree>
    <p:extLst>
      <p:ext uri="{BB962C8B-B14F-4D97-AF65-F5344CB8AC3E}">
        <p14:creationId xmlns:p14="http://schemas.microsoft.com/office/powerpoint/2010/main" val="78422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678" y="162283"/>
            <a:ext cx="8022504" cy="519008"/>
          </a:xfrm>
        </p:spPr>
        <p:txBody>
          <a:bodyPr/>
          <a:lstStyle/>
          <a:p>
            <a:r>
              <a:rPr lang="en-MY" dirty="0" smtClean="0"/>
              <a:t>U1 component measurement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839585" y="831273"/>
            <a:ext cx="6824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Debug Finding/Analysis:</a:t>
            </a:r>
          </a:p>
          <a:p>
            <a:r>
              <a:rPr lang="en-US" b="1" dirty="0" smtClean="0"/>
              <a:t>	U1 pin3(EN) and Pin5 (SS) impedance measurement.</a:t>
            </a:r>
          </a:p>
          <a:p>
            <a:r>
              <a:rPr lang="en-US" dirty="0"/>
              <a:t>	</a:t>
            </a:r>
            <a:r>
              <a:rPr lang="en-US" dirty="0" smtClean="0"/>
              <a:t>- Normal Part should get Open Reading.</a:t>
            </a:r>
          </a:p>
          <a:p>
            <a:r>
              <a:rPr lang="en-US" dirty="0"/>
              <a:t>	</a:t>
            </a:r>
            <a:r>
              <a:rPr lang="en-US" dirty="0" smtClean="0"/>
              <a:t>- Defective Part is Short/Low ohm reading.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07" y="2369127"/>
            <a:ext cx="7458075" cy="39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8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59678" y="162283"/>
            <a:ext cx="8022504" cy="519008"/>
          </a:xfrm>
        </p:spPr>
        <p:txBody>
          <a:bodyPr/>
          <a:lstStyle/>
          <a:p>
            <a:r>
              <a:rPr lang="en-MY" dirty="0" smtClean="0"/>
              <a:t>Schematic of VCC 3v3 diagram</a:t>
            </a:r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997527" y="1105593"/>
            <a:ext cx="748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U1 pin3(EN) and Pin5 (SS) is independent Signal trace, not draw in parallel.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313" y="1899227"/>
            <a:ext cx="89916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3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1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2D89"/>
      </a:dk1>
      <a:lt1>
        <a:sysClr val="window" lastClr="FFFFFF"/>
      </a:lt1>
      <a:dk2>
        <a:srgbClr val="781E28"/>
      </a:dk2>
      <a:lt2>
        <a:srgbClr val="9F9B9D"/>
      </a:lt2>
      <a:accent1>
        <a:srgbClr val="781E28"/>
      </a:accent1>
      <a:accent2>
        <a:srgbClr val="FFFFFF"/>
      </a:accent2>
      <a:accent3>
        <a:srgbClr val="7F7F7F"/>
      </a:accent3>
      <a:accent4>
        <a:srgbClr val="002D89"/>
      </a:accent4>
      <a:accent5>
        <a:srgbClr val="002D89"/>
      </a:accent5>
      <a:accent6>
        <a:srgbClr val="781E28"/>
      </a:accent6>
      <a:hlink>
        <a:srgbClr val="7F7F7F"/>
      </a:hlink>
      <a:folHlink>
        <a:srgbClr val="C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8FB747B-6451-4310-BAD4-62971E8F38C1}" vid="{3F7C81A3-AD8E-4F9D-BA30-F610704E13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716CB-5B95-438F-BFA3-0E1652A950F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CA05CE-D277-4C84-B75E-496375A761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A4ADCF-AC3A-4CAE-9E60-204E5DB9B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151</TotalTime>
  <Words>69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微软雅黑</vt:lpstr>
      <vt:lpstr>Arial</vt:lpstr>
      <vt:lpstr>等线</vt:lpstr>
      <vt:lpstr>Times New Roman</vt:lpstr>
      <vt:lpstr>字魂105号-简雅黑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Nursyamimi Binti Saberi</dc:creator>
  <cp:lastModifiedBy>WanChengLee</cp:lastModifiedBy>
  <cp:revision>20</cp:revision>
  <dcterms:created xsi:type="dcterms:W3CDTF">2022-01-19T01:32:29Z</dcterms:created>
  <dcterms:modified xsi:type="dcterms:W3CDTF">2022-02-23T03:26:21Z</dcterms:modified>
</cp:coreProperties>
</file>