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29BB98-0D69-4303-90BE-AB36E8328F66}" type="datetimeFigureOut">
              <a:rPr lang="zh-CN" altLang="en-US" smtClean="0"/>
              <a:t>2025/3/31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D34B2-D996-4B38-B082-E9525FFCD6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1697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ED34B2-D996-4B38-B082-E9525FFCD680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5383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258CCE-37A3-791F-1501-0DBABF66B0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D1F6F28-6CB0-1BC6-A522-CA76F7D051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464EDE1-E417-E487-02C4-533368719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1C770-CE1C-4834-9144-274B7217236A}" type="datetimeFigureOut">
              <a:rPr lang="zh-CN" altLang="en-US" smtClean="0"/>
              <a:t>2025/3/31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D632D32-6C26-F76D-DBAE-5A1F0E38D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DF0E859-A5D1-69E7-AF38-08F595208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F0E3-E058-48D2-8144-906683D9DD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8019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84BCC7E-5BB5-69B3-0313-FAF862040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3C6E3EB-AF8F-A3C6-0D92-88B196F8E9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C602F0D-D75E-A744-A915-7B6E779A7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1C770-CE1C-4834-9144-274B7217236A}" type="datetimeFigureOut">
              <a:rPr lang="zh-CN" altLang="en-US" smtClean="0"/>
              <a:t>2025/3/31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EA2C53-1706-4EBD-28EA-1C69F731E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B734AA5-BDE5-A7A3-0FF1-9B92A9C45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F0E3-E058-48D2-8144-906683D9DD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0186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A6CF06F8-F023-73AA-6231-6B0A0C4696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C5BAC42-C0D1-E60B-6493-910F0D04A9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F3E40AA-1DEC-1FFC-181F-68E786925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1C770-CE1C-4834-9144-274B7217236A}" type="datetimeFigureOut">
              <a:rPr lang="zh-CN" altLang="en-US" smtClean="0"/>
              <a:t>2025/3/31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4CE2F62-E4F4-CEE7-19FF-69E06DECE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9B6F103-BE8C-B991-4DB8-0EFDE4389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F0E3-E058-48D2-8144-906683D9DD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9563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2AFEAC-ABE1-FB8E-01BF-CD70101E2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C51246C-8BDB-824E-A256-C654F0136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F481C31-DCBB-F9F0-3D58-BCC2C2540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1C770-CE1C-4834-9144-274B7217236A}" type="datetimeFigureOut">
              <a:rPr lang="zh-CN" altLang="en-US" smtClean="0"/>
              <a:t>2025/3/31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2B6913C-393B-454C-1A28-9D8FD6910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D5224AA-3B5F-1EA0-713C-A48062BD5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F0E3-E058-48D2-8144-906683D9DD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2626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209DB4-8957-EDF1-9044-51E53806F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008B4CB-D319-9034-1EBF-95301977D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2D64419-87A9-B603-F19A-0CB756731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1C770-CE1C-4834-9144-274B7217236A}" type="datetimeFigureOut">
              <a:rPr lang="zh-CN" altLang="en-US" smtClean="0"/>
              <a:t>2025/3/31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7F86ABA-6E3A-F259-6E72-CE08A0D9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E29EEDE-685D-D9A6-71F9-902E5EA88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F0E3-E058-48D2-8144-906683D9DD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7895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8F3719-17DC-DE99-DF95-4F597B712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E0CE188-8309-A90C-B1CB-FCCBBBDAB8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6AE27A2-FD56-95B3-38EF-A5B2C73081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DB1472C-C38C-F35D-6015-764030320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1C770-CE1C-4834-9144-274B7217236A}" type="datetimeFigureOut">
              <a:rPr lang="zh-CN" altLang="en-US" smtClean="0"/>
              <a:t>2025/3/31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6F9976F-92B0-B90A-2233-692AE4CE4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417CCB2-41BD-5BA5-4A2B-B6A5FCF79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F0E3-E058-48D2-8144-906683D9DD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218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D0EA1D-7931-D775-A4CF-AEF154E14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A2530AE-3ED5-7BCB-B168-68C445462F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878B87E-95B9-E670-E8AE-88C781C94E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C322221-F706-B762-1017-F3D03E7C5E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7AAF1DF-E842-8C46-DBB9-0AD6399A2B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F58EDBD-7806-8EA9-EECB-06130C1BA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1C770-CE1C-4834-9144-274B7217236A}" type="datetimeFigureOut">
              <a:rPr lang="zh-CN" altLang="en-US" smtClean="0"/>
              <a:t>2025/3/31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6FFF202-29E2-E330-DC1D-A46C2E179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8D5BC95-A9C8-E48C-9E00-F58619677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F0E3-E058-48D2-8144-906683D9DD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1204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D7486A9-6DCF-BBBA-BDCF-8120A55D0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9252518-D618-13C3-C112-301D7FC59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1C770-CE1C-4834-9144-274B7217236A}" type="datetimeFigureOut">
              <a:rPr lang="zh-CN" altLang="en-US" smtClean="0"/>
              <a:t>2025/3/31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3C49F0D0-59ED-8C99-B8CE-F24200528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2949F21-42D6-4F61-7B6B-F6194136D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F0E3-E058-48D2-8144-906683D9DD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2523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A006D5D-0DE9-5CE7-0EA4-EE562F74B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1C770-CE1C-4834-9144-274B7217236A}" type="datetimeFigureOut">
              <a:rPr lang="zh-CN" altLang="en-US" smtClean="0"/>
              <a:t>2025/3/31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3771E17F-BB07-706E-081B-82546D36F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88125AB-ACAF-75EF-B115-B67FCB326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F0E3-E058-48D2-8144-906683D9DD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170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460887-70AD-EF38-158D-B2FE8B24C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ADD11DD-F44A-FA67-E9CD-14DE04DCC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D5373B7-F18C-5D1E-10ED-DBC672F16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4DECEF7-0AD0-28FE-0A19-6D57C595B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1C770-CE1C-4834-9144-274B7217236A}" type="datetimeFigureOut">
              <a:rPr lang="zh-CN" altLang="en-US" smtClean="0"/>
              <a:t>2025/3/31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174C1D3-96E8-C6BD-3FA6-1F4FF882C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1FB9615-9DED-533A-7C8E-7B087C5C9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F0E3-E058-48D2-8144-906683D9DD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9106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E0D435-8460-2AB4-6F6B-63C6713A5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978B754-27CE-4156-388B-302E1FAF12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E110C99-0FEC-0B0E-626E-754D34B1D5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8EEB3C3-97B7-5F76-C9AD-1C3A2DCA9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1C770-CE1C-4834-9144-274B7217236A}" type="datetimeFigureOut">
              <a:rPr lang="zh-CN" altLang="en-US" smtClean="0"/>
              <a:t>2025/3/31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92D9D65-2913-D790-4BE7-EFD858A0B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6C78A36-669E-1083-8165-A305EE9F1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F0E3-E058-48D2-8144-906683D9DD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6356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FCD0644-36DA-E84B-4175-CCD1C7843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0C41820-C1A2-E970-CE1E-74B7519B0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8BE2C9F-7EAB-CD2E-0CAC-24A4BA551A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C1C770-CE1C-4834-9144-274B7217236A}" type="datetimeFigureOut">
              <a:rPr lang="zh-CN" altLang="en-US" smtClean="0"/>
              <a:t>2025/3/31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3E094D5-B5B1-1833-C602-FBE1A28CBD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A935BE2-9CA1-9193-A3D9-8AEBD8991A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3EF0E3-E058-48D2-8144-906683D9DD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900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A62B27-BD0D-98CB-84D0-3B86E09C5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B2019A85-353E-3CFA-D365-E04EEE62BB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5343" y="0"/>
            <a:ext cx="5416657" cy="6858000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7F053579-A79E-8AD7-BE1A-E5985F59E82D}"/>
              </a:ext>
            </a:extLst>
          </p:cNvPr>
          <p:cNvSpPr txBox="1"/>
          <p:nvPr/>
        </p:nvSpPr>
        <p:spPr>
          <a:xfrm>
            <a:off x="0" y="5486400"/>
            <a:ext cx="67602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00B050"/>
                </a:solidFill>
              </a:rPr>
              <a:t>PMIC</a:t>
            </a:r>
            <a:r>
              <a:rPr lang="zh-CN" altLang="en-US" dirty="0">
                <a:solidFill>
                  <a:srgbClr val="00B050"/>
                </a:solidFill>
              </a:rPr>
              <a:t>為搭配使用，固定的</a:t>
            </a:r>
            <a:r>
              <a:rPr lang="en-US" altLang="zh-CN" dirty="0">
                <a:solidFill>
                  <a:srgbClr val="00B050"/>
                </a:solidFill>
              </a:rPr>
              <a:t>TPS6521920W-Q1</a:t>
            </a:r>
            <a:r>
              <a:rPr lang="zh-CN" altLang="en-US" dirty="0">
                <a:solidFill>
                  <a:srgbClr val="00B050"/>
                </a:solidFill>
              </a:rPr>
              <a:t>，因爲只能找到右圖</a:t>
            </a:r>
            <a:r>
              <a:rPr lang="en-US" altLang="zh-CN" dirty="0">
                <a:solidFill>
                  <a:srgbClr val="00B050"/>
                </a:solidFill>
              </a:rPr>
              <a:t>TPS65219-Q1</a:t>
            </a:r>
            <a:r>
              <a:rPr lang="zh-CN" altLang="en-US" dirty="0">
                <a:solidFill>
                  <a:srgbClr val="00B050"/>
                </a:solidFill>
              </a:rPr>
              <a:t>的時序圖。</a:t>
            </a:r>
            <a:endParaRPr lang="en-US" altLang="zh-CN" dirty="0">
              <a:solidFill>
                <a:srgbClr val="00B050"/>
              </a:solidFill>
            </a:endParaRPr>
          </a:p>
          <a:p>
            <a:r>
              <a:rPr lang="en-US" altLang="zh-CN" dirty="0">
                <a:solidFill>
                  <a:srgbClr val="00B050"/>
                </a:solidFill>
              </a:rPr>
              <a:t>TPS6521920W-Q1</a:t>
            </a:r>
            <a:r>
              <a:rPr lang="zh-CN" altLang="en-US" dirty="0">
                <a:solidFill>
                  <a:srgbClr val="00B050"/>
                </a:solidFill>
              </a:rPr>
              <a:t>不符合</a:t>
            </a:r>
            <a:r>
              <a:rPr lang="en-US" altLang="zh-CN" dirty="0">
                <a:solidFill>
                  <a:srgbClr val="00B050"/>
                </a:solidFill>
              </a:rPr>
              <a:t>TPS65219-Q1</a:t>
            </a:r>
            <a:r>
              <a:rPr lang="zh-CN" altLang="en-US" dirty="0">
                <a:solidFill>
                  <a:srgbClr val="00B050"/>
                </a:solidFill>
              </a:rPr>
              <a:t>的電壓和時序，需要</a:t>
            </a:r>
            <a:r>
              <a:rPr lang="en-US" altLang="zh-CN" dirty="0">
                <a:solidFill>
                  <a:srgbClr val="00B050"/>
                </a:solidFill>
              </a:rPr>
              <a:t>TI</a:t>
            </a:r>
            <a:r>
              <a:rPr lang="zh-CN" altLang="en-US" dirty="0">
                <a:solidFill>
                  <a:srgbClr val="00B050"/>
                </a:solidFill>
              </a:rPr>
              <a:t>幫忙核對時序是否對，</a:t>
            </a:r>
            <a:r>
              <a:rPr lang="zh-CN" altLang="en-US" dirty="0">
                <a:solidFill>
                  <a:srgbClr val="FF0000"/>
                </a:solidFill>
              </a:rPr>
              <a:t>後面紅色字體不確定是否算</a:t>
            </a:r>
            <a:r>
              <a:rPr lang="zh-CN" altLang="en-US">
                <a:solidFill>
                  <a:srgbClr val="FF0000"/>
                </a:solidFill>
              </a:rPr>
              <a:t>異常？</a:t>
            </a:r>
            <a:endParaRPr lang="zh-CN" altLang="en-US" dirty="0">
              <a:solidFill>
                <a:srgbClr val="FF0000"/>
              </a:solidFill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9DAD11FD-B1A3-4EAA-3012-E154E9E69A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666475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07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图形用户界面&#10;&#10;描述已自动生成">
            <a:extLst>
              <a:ext uri="{FF2B5EF4-FFF2-40B4-BE49-F238E27FC236}">
                <a16:creationId xmlns:a16="http://schemas.microsoft.com/office/drawing/2014/main" id="{04C4FD1F-C408-5C24-E516-7F6D329A63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286" y="996215"/>
            <a:ext cx="7815714" cy="5861785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97C0ED47-94DE-11A3-7842-FCAB6A9856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054342" cy="1232034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DD365ADB-F7E7-F408-EC7F-C2B17C033D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32034"/>
            <a:ext cx="4376286" cy="4090876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7DDBD27E-770F-226A-A100-18B81302A6DD}"/>
              </a:ext>
            </a:extLst>
          </p:cNvPr>
          <p:cNvSpPr txBox="1"/>
          <p:nvPr/>
        </p:nvSpPr>
        <p:spPr>
          <a:xfrm>
            <a:off x="0" y="5369053"/>
            <a:ext cx="43762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solidFill>
                  <a:srgbClr val="FF0000"/>
                </a:solidFill>
              </a:rPr>
              <a:t>VMON_VSYS(0.45V)</a:t>
            </a:r>
            <a:r>
              <a:rPr lang="zh-CN" altLang="en-US" sz="1600" dirty="0">
                <a:solidFill>
                  <a:srgbClr val="FF0000"/>
                </a:solidFill>
              </a:rPr>
              <a:t>起來之後，</a:t>
            </a:r>
            <a:r>
              <a:rPr lang="en-US" altLang="zh-CN" sz="1600" dirty="0">
                <a:solidFill>
                  <a:srgbClr val="FF0000"/>
                </a:solidFill>
              </a:rPr>
              <a:t>PMIC</a:t>
            </a:r>
            <a:r>
              <a:rPr lang="zh-CN" altLang="en-US" sz="1600" dirty="0">
                <a:solidFill>
                  <a:srgbClr val="FF0000"/>
                </a:solidFill>
              </a:rPr>
              <a:t>的</a:t>
            </a:r>
            <a:r>
              <a:rPr lang="en-US" altLang="zh-CN" sz="1600" dirty="0">
                <a:solidFill>
                  <a:srgbClr val="FF0000"/>
                </a:solidFill>
              </a:rPr>
              <a:t>EN(1.8V)</a:t>
            </a:r>
            <a:r>
              <a:rPr lang="zh-CN" altLang="en-US" sz="1600" dirty="0">
                <a:solidFill>
                  <a:srgbClr val="FF0000"/>
                </a:solidFill>
              </a:rPr>
              <a:t>開始起來。</a:t>
            </a:r>
            <a:endParaRPr lang="en-US" altLang="zh-CN" sz="1600" dirty="0">
              <a:solidFill>
                <a:srgbClr val="FF0000"/>
              </a:solidFill>
            </a:endParaRPr>
          </a:p>
          <a:p>
            <a:r>
              <a:rPr lang="en-US" altLang="zh-CN" sz="1600" dirty="0">
                <a:solidFill>
                  <a:srgbClr val="FF0000"/>
                </a:solidFill>
              </a:rPr>
              <a:t>PMIC</a:t>
            </a:r>
            <a:r>
              <a:rPr lang="zh-CN" altLang="en-US" sz="1600" dirty="0">
                <a:solidFill>
                  <a:srgbClr val="FF0000"/>
                </a:solidFill>
              </a:rPr>
              <a:t>的</a:t>
            </a:r>
            <a:r>
              <a:rPr lang="en-US" altLang="zh-CN" sz="1600" dirty="0">
                <a:solidFill>
                  <a:srgbClr val="FF0000"/>
                </a:solidFill>
              </a:rPr>
              <a:t>EN(1.8V) -&gt;BUCK2(1.8V)</a:t>
            </a:r>
            <a:r>
              <a:rPr lang="zh-CN" altLang="en-US" sz="1600" dirty="0">
                <a:solidFill>
                  <a:srgbClr val="FF0000"/>
                </a:solidFill>
              </a:rPr>
              <a:t>有</a:t>
            </a:r>
            <a:r>
              <a:rPr lang="en-US" altLang="zh-CN" sz="1600" dirty="0">
                <a:solidFill>
                  <a:srgbClr val="FF0000"/>
                </a:solidFill>
              </a:rPr>
              <a:t>11ms</a:t>
            </a:r>
            <a:r>
              <a:rPr lang="zh-CN" altLang="en-US" sz="1600" dirty="0">
                <a:solidFill>
                  <a:srgbClr val="FF0000"/>
                </a:solidFill>
              </a:rPr>
              <a:t>左右。</a:t>
            </a:r>
            <a:endParaRPr lang="en-US" altLang="zh-CN" sz="1600" dirty="0">
              <a:solidFill>
                <a:srgbClr val="FF0000"/>
              </a:solidFill>
            </a:endParaRPr>
          </a:p>
          <a:p>
            <a:r>
              <a:rPr lang="en-US" altLang="zh-CN" sz="1600" dirty="0">
                <a:solidFill>
                  <a:srgbClr val="FF0000"/>
                </a:solidFill>
              </a:rPr>
              <a:t>BUCK2(1.8V)</a:t>
            </a:r>
            <a:r>
              <a:rPr lang="zh-CN" altLang="en-US" sz="1600" dirty="0">
                <a:solidFill>
                  <a:srgbClr val="FF0000"/>
                </a:solidFill>
              </a:rPr>
              <a:t>和</a:t>
            </a:r>
            <a:r>
              <a:rPr lang="en-US" altLang="zh-CN" sz="1600" dirty="0">
                <a:solidFill>
                  <a:srgbClr val="FF0000"/>
                </a:solidFill>
              </a:rPr>
              <a:t>LDO4(1.2V)</a:t>
            </a:r>
            <a:r>
              <a:rPr lang="zh-CN" altLang="en-US" sz="1600" dirty="0">
                <a:solidFill>
                  <a:srgbClr val="FF0000"/>
                </a:solidFill>
              </a:rPr>
              <a:t>同時起來。</a:t>
            </a:r>
          </a:p>
        </p:txBody>
      </p:sp>
    </p:spTree>
    <p:extLst>
      <p:ext uri="{BB962C8B-B14F-4D97-AF65-F5344CB8AC3E}">
        <p14:creationId xmlns:p14="http://schemas.microsoft.com/office/powerpoint/2010/main" val="2515371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867FBD-7A9C-F471-86E7-A9BDBFB75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91FB540D-8BC3-667C-C380-A2E436A4CA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307201" cy="2599765"/>
          </a:xfrm>
          <a:prstGeom prst="rect">
            <a:avLst/>
          </a:prstGeom>
        </p:spPr>
      </p:pic>
      <p:pic>
        <p:nvPicPr>
          <p:cNvPr id="5" name="图片 4" descr="图形用户界面&#10;&#10;描述已自动生成">
            <a:extLst>
              <a:ext uri="{FF2B5EF4-FFF2-40B4-BE49-F238E27FC236}">
                <a16:creationId xmlns:a16="http://schemas.microsoft.com/office/drawing/2014/main" id="{37632C6F-C1C3-EC0C-ED64-13EE0CF437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2821" y="-1"/>
            <a:ext cx="7829179" cy="5871883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00290365-7585-3899-43A0-6FB8F05A806E}"/>
              </a:ext>
            </a:extLst>
          </p:cNvPr>
          <p:cNvSpPr txBox="1"/>
          <p:nvPr/>
        </p:nvSpPr>
        <p:spPr>
          <a:xfrm>
            <a:off x="0" y="2956798"/>
            <a:ext cx="4376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solidFill>
                  <a:srgbClr val="00B050"/>
                </a:solidFill>
              </a:rPr>
              <a:t>LDO4(1.2V)</a:t>
            </a:r>
            <a:r>
              <a:rPr lang="zh-CN" altLang="en-US" sz="1600" dirty="0">
                <a:solidFill>
                  <a:srgbClr val="00B050"/>
                </a:solidFill>
              </a:rPr>
              <a:t>和</a:t>
            </a:r>
            <a:r>
              <a:rPr lang="en-US" altLang="zh-CN" sz="1600" dirty="0">
                <a:solidFill>
                  <a:srgbClr val="00B050"/>
                </a:solidFill>
              </a:rPr>
              <a:t>LDO1(1.8V/3.3V</a:t>
            </a:r>
            <a:r>
              <a:rPr lang="zh-CN" altLang="en-US" sz="1600" dirty="0">
                <a:solidFill>
                  <a:srgbClr val="00B050"/>
                </a:solidFill>
              </a:rPr>
              <a:t>切換</a:t>
            </a:r>
            <a:r>
              <a:rPr lang="en-US" altLang="zh-CN" sz="1600" dirty="0">
                <a:solidFill>
                  <a:srgbClr val="00B050"/>
                </a:solidFill>
              </a:rPr>
              <a:t>)</a:t>
            </a:r>
            <a:r>
              <a:rPr lang="zh-CN" altLang="en-US" sz="1600" dirty="0">
                <a:solidFill>
                  <a:srgbClr val="00B050"/>
                </a:solidFill>
              </a:rPr>
              <a:t>和</a:t>
            </a:r>
            <a:r>
              <a:rPr lang="en-US" altLang="zh-CN" sz="1600" dirty="0">
                <a:solidFill>
                  <a:srgbClr val="00B050"/>
                </a:solidFill>
              </a:rPr>
              <a:t>LDO3(1.8V)</a:t>
            </a:r>
            <a:r>
              <a:rPr lang="zh-CN" altLang="en-US" sz="1600" dirty="0">
                <a:solidFill>
                  <a:srgbClr val="00B050"/>
                </a:solidFill>
              </a:rPr>
              <a:t>同時起來。</a:t>
            </a:r>
            <a:endParaRPr lang="en-US" altLang="zh-CN" sz="1600" dirty="0">
              <a:solidFill>
                <a:srgbClr val="00B050"/>
              </a:solidFill>
            </a:endParaRPr>
          </a:p>
          <a:p>
            <a:r>
              <a:rPr lang="en-US" altLang="zh-CN" sz="1600" dirty="0">
                <a:solidFill>
                  <a:srgbClr val="FF0000"/>
                </a:solidFill>
              </a:rPr>
              <a:t>LDO3(1.8V)-&gt;BUCK3(1.1V)</a:t>
            </a:r>
            <a:r>
              <a:rPr lang="zh-CN" altLang="en-US" sz="1600" dirty="0">
                <a:solidFill>
                  <a:srgbClr val="FF0000"/>
                </a:solidFill>
              </a:rPr>
              <a:t>有</a:t>
            </a:r>
            <a:r>
              <a:rPr lang="en-US" altLang="zh-CN" sz="1600" dirty="0">
                <a:solidFill>
                  <a:srgbClr val="FF0000"/>
                </a:solidFill>
              </a:rPr>
              <a:t>3ms</a:t>
            </a:r>
            <a:r>
              <a:rPr lang="zh-CN" altLang="en-US" sz="1600" dirty="0">
                <a:solidFill>
                  <a:srgbClr val="FF0000"/>
                </a:solidFill>
              </a:rPr>
              <a:t>左右。</a:t>
            </a:r>
          </a:p>
        </p:txBody>
      </p:sp>
    </p:spTree>
    <p:extLst>
      <p:ext uri="{BB962C8B-B14F-4D97-AF65-F5344CB8AC3E}">
        <p14:creationId xmlns:p14="http://schemas.microsoft.com/office/powerpoint/2010/main" val="2229224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00CB23-DC37-8A3E-71E1-A47DFD2D9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5E7ADB80-F937-C141-F93A-F2F5097223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4760534" cy="2232212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AE12A84-CC0A-7E3A-C7D5-02B55B6711C5}"/>
              </a:ext>
            </a:extLst>
          </p:cNvPr>
          <p:cNvSpPr txBox="1"/>
          <p:nvPr/>
        </p:nvSpPr>
        <p:spPr>
          <a:xfrm>
            <a:off x="0" y="2232213"/>
            <a:ext cx="43762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solidFill>
                  <a:srgbClr val="00B050"/>
                </a:solidFill>
              </a:rPr>
              <a:t>BUCK3(1.1V)-&gt;BUCK1(0.75V)</a:t>
            </a:r>
            <a:r>
              <a:rPr lang="zh-CN" altLang="en-US" sz="1600" dirty="0">
                <a:solidFill>
                  <a:srgbClr val="00B050"/>
                </a:solidFill>
              </a:rPr>
              <a:t>有</a:t>
            </a:r>
            <a:r>
              <a:rPr lang="en-US" altLang="zh-CN" sz="1600" dirty="0">
                <a:solidFill>
                  <a:srgbClr val="00B050"/>
                </a:solidFill>
              </a:rPr>
              <a:t>1.5ms</a:t>
            </a:r>
            <a:r>
              <a:rPr lang="zh-CN" altLang="en-US" sz="1600" dirty="0">
                <a:solidFill>
                  <a:srgbClr val="00B050"/>
                </a:solidFill>
              </a:rPr>
              <a:t>左右。</a:t>
            </a:r>
            <a:endParaRPr lang="en-US" altLang="zh-CN" sz="1600" dirty="0">
              <a:solidFill>
                <a:srgbClr val="00B050"/>
              </a:solidFill>
            </a:endParaRPr>
          </a:p>
          <a:p>
            <a:r>
              <a:rPr lang="en-US" altLang="zh-CN" sz="1600" dirty="0">
                <a:solidFill>
                  <a:srgbClr val="00B050"/>
                </a:solidFill>
              </a:rPr>
              <a:t>BUCK1(0.75V)-&gt;LDO2(0.85V)</a:t>
            </a:r>
            <a:r>
              <a:rPr lang="zh-CN" altLang="en-US" sz="1600" dirty="0">
                <a:solidFill>
                  <a:srgbClr val="00B050"/>
                </a:solidFill>
              </a:rPr>
              <a:t>有</a:t>
            </a:r>
            <a:r>
              <a:rPr lang="en-US" altLang="zh-CN" sz="1600" dirty="0">
                <a:solidFill>
                  <a:srgbClr val="00B050"/>
                </a:solidFill>
              </a:rPr>
              <a:t>1.5ms</a:t>
            </a:r>
            <a:r>
              <a:rPr lang="zh-CN" altLang="en-US" sz="1600" dirty="0">
                <a:solidFill>
                  <a:srgbClr val="00B050"/>
                </a:solidFill>
              </a:rPr>
              <a:t>左右。</a:t>
            </a:r>
            <a:endParaRPr lang="en-US" altLang="zh-CN" sz="1600" dirty="0">
              <a:solidFill>
                <a:srgbClr val="00B050"/>
              </a:solidFill>
            </a:endParaRPr>
          </a:p>
          <a:p>
            <a:r>
              <a:rPr lang="en-US" altLang="zh-CN" sz="1600" dirty="0">
                <a:solidFill>
                  <a:srgbClr val="FF0000"/>
                </a:solidFill>
              </a:rPr>
              <a:t>MCU_OSC_XI</a:t>
            </a:r>
            <a:r>
              <a:rPr lang="zh-CN" altLang="en-US" sz="1600" dirty="0">
                <a:solidFill>
                  <a:srgbClr val="FF0000"/>
                </a:solidFill>
              </a:rPr>
              <a:t>比</a:t>
            </a:r>
            <a:r>
              <a:rPr lang="en-US" altLang="zh-CN" sz="1600" dirty="0">
                <a:solidFill>
                  <a:srgbClr val="FF0000"/>
                </a:solidFill>
              </a:rPr>
              <a:t>LDO2</a:t>
            </a:r>
            <a:r>
              <a:rPr lang="zh-CN" altLang="en-US" sz="1600" dirty="0">
                <a:solidFill>
                  <a:srgbClr val="FF0000"/>
                </a:solidFill>
              </a:rPr>
              <a:t>先</a:t>
            </a:r>
            <a:r>
              <a:rPr lang="en-US" altLang="zh-CN" sz="1600" dirty="0">
                <a:solidFill>
                  <a:srgbClr val="FF0000"/>
                </a:solidFill>
              </a:rPr>
              <a:t>5.8ms</a:t>
            </a:r>
            <a:r>
              <a:rPr lang="zh-CN" altLang="en-US" sz="1600" dirty="0">
                <a:solidFill>
                  <a:srgbClr val="FF0000"/>
                </a:solidFill>
              </a:rPr>
              <a:t>起來。</a:t>
            </a:r>
          </a:p>
          <a:p>
            <a:r>
              <a:rPr lang="zh-CN" altLang="en-US" sz="1600" dirty="0">
                <a:solidFill>
                  <a:srgbClr val="00B050"/>
                </a:solidFill>
              </a:rPr>
              <a:t>可調整放大圖片查看</a:t>
            </a:r>
          </a:p>
        </p:txBody>
      </p:sp>
      <p:pic>
        <p:nvPicPr>
          <p:cNvPr id="8" name="图片 7" descr="图形用户界面&#10;&#10;描述已自动生成">
            <a:extLst>
              <a:ext uri="{FF2B5EF4-FFF2-40B4-BE49-F238E27FC236}">
                <a16:creationId xmlns:a16="http://schemas.microsoft.com/office/drawing/2014/main" id="{B56053F6-50E6-CA23-B272-354B92FFC3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230" y="3738281"/>
            <a:ext cx="4159627" cy="3119720"/>
          </a:xfrm>
          <a:prstGeom prst="rect">
            <a:avLst/>
          </a:prstGeom>
        </p:spPr>
      </p:pic>
      <p:pic>
        <p:nvPicPr>
          <p:cNvPr id="10" name="图片 9" descr="图形用户界面&#10;&#10;描述已自动生成">
            <a:extLst>
              <a:ext uri="{FF2B5EF4-FFF2-40B4-BE49-F238E27FC236}">
                <a16:creationId xmlns:a16="http://schemas.microsoft.com/office/drawing/2014/main" id="{C9D2A148-0E51-F20F-0995-05BB91E470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6857" y="-1"/>
            <a:ext cx="4175142" cy="3131356"/>
          </a:xfrm>
          <a:prstGeom prst="rect">
            <a:avLst/>
          </a:prstGeom>
        </p:spPr>
      </p:pic>
      <p:pic>
        <p:nvPicPr>
          <p:cNvPr id="12" name="图片 11" descr="图形用户界面&#10;&#10;描述已自动生成">
            <a:extLst>
              <a:ext uri="{FF2B5EF4-FFF2-40B4-BE49-F238E27FC236}">
                <a16:creationId xmlns:a16="http://schemas.microsoft.com/office/drawing/2014/main" id="{55637F96-AE35-D2AF-18B7-F7A88FD50D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2373" y="3738281"/>
            <a:ext cx="4159627" cy="3119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188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94509-973E-65CD-AEDD-FBAA417B0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图片包含 图形用户界面&#10;&#10;描述已自动生成">
            <a:extLst>
              <a:ext uri="{FF2B5EF4-FFF2-40B4-BE49-F238E27FC236}">
                <a16:creationId xmlns:a16="http://schemas.microsoft.com/office/drawing/2014/main" id="{6D01EF47-6899-B9FA-6752-6EE8FDC0F9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061" y="1806796"/>
            <a:ext cx="6734939" cy="5051204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C3DBD569-FDB6-F8CF-020C-E00C5F123B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6624918" cy="1806796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0D693E75-8001-D927-C8A9-74FCBE436A91}"/>
              </a:ext>
            </a:extLst>
          </p:cNvPr>
          <p:cNvSpPr txBox="1"/>
          <p:nvPr/>
        </p:nvSpPr>
        <p:spPr>
          <a:xfrm>
            <a:off x="0" y="2232213"/>
            <a:ext cx="4376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solidFill>
                  <a:srgbClr val="FF0000"/>
                </a:solidFill>
              </a:rPr>
              <a:t>MCU_OSC_XI-&gt;</a:t>
            </a:r>
            <a:r>
              <a:rPr lang="en-US" altLang="zh-CN" sz="1600" dirty="0" err="1">
                <a:solidFill>
                  <a:srgbClr val="FF0000"/>
                </a:solidFill>
              </a:rPr>
              <a:t>nRSTOUT</a:t>
            </a:r>
            <a:r>
              <a:rPr lang="zh-CN" altLang="en-US" sz="1600" dirty="0">
                <a:solidFill>
                  <a:srgbClr val="FF0000"/>
                </a:solidFill>
              </a:rPr>
              <a:t>有</a:t>
            </a:r>
            <a:r>
              <a:rPr lang="en-US" altLang="zh-CN" sz="1600" dirty="0">
                <a:solidFill>
                  <a:srgbClr val="FF0000"/>
                </a:solidFill>
              </a:rPr>
              <a:t>18.3ms</a:t>
            </a:r>
            <a:r>
              <a:rPr lang="zh-CN" altLang="en-US" sz="1600" dirty="0">
                <a:solidFill>
                  <a:srgbClr val="FF0000"/>
                </a:solidFill>
              </a:rPr>
              <a:t>左右。</a:t>
            </a:r>
          </a:p>
        </p:txBody>
      </p:sp>
    </p:spTree>
    <p:extLst>
      <p:ext uri="{BB962C8B-B14F-4D97-AF65-F5344CB8AC3E}">
        <p14:creationId xmlns:p14="http://schemas.microsoft.com/office/powerpoint/2010/main" val="144319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44ccf059-af5d-4b92-932d-3690a1231c55}" enabled="1" method="Standard" siteId="{cb3d8dcd-2ed2-4bad-89a5-e0a7195fb64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174</Words>
  <Application>Microsoft Office PowerPoint</Application>
  <PresentationFormat>宽屏</PresentationFormat>
  <Paragraphs>13</Paragraphs>
  <Slides>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9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Gao-Xiang Dai (代高翔)</dc:creator>
  <cp:lastModifiedBy>Gao-Xiang Dai (代高翔)</cp:lastModifiedBy>
  <cp:revision>5</cp:revision>
  <dcterms:created xsi:type="dcterms:W3CDTF">2025-03-31T12:19:08Z</dcterms:created>
  <dcterms:modified xsi:type="dcterms:W3CDTF">2025-03-31T13:09:25Z</dcterms:modified>
</cp:coreProperties>
</file>