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9" r:id="rId3"/>
    <p:sldId id="262" r:id="rId4"/>
    <p:sldId id="268" r:id="rId5"/>
    <p:sldId id="269" r:id="rId6"/>
    <p:sldId id="270" r:id="rId7"/>
    <p:sldId id="272" r:id="rId8"/>
    <p:sldId id="271" r:id="rId9"/>
    <p:sldId id="273" r:id="rId10"/>
    <p:sldId id="260" r:id="rId11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15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8" autoAdjust="0"/>
  </p:normalViewPr>
  <p:slideViewPr>
    <p:cSldViewPr snapToGrid="0">
      <p:cViewPr varScale="1">
        <p:scale>
          <a:sx n="64" d="100"/>
          <a:sy n="64" d="100"/>
        </p:scale>
        <p:origin x="-748" y="-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4" d="100"/>
          <a:sy n="104" d="100"/>
        </p:scale>
        <p:origin x="4608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AA53B-3EEE-4DE4-BB81-9044890C2946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 rtlCol="0"/>
        <a:lstStyle/>
        <a:p>
          <a:pPr rtl="0"/>
          <a:endParaRPr lang="en-US"/>
        </a:p>
      </dgm:t>
    </dgm:pt>
    <dgm:pt modelId="{6750AC01-D39D-4F3A-9DC8-2A211EE986A2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zh-CN" altLang="en-US" noProof="0" dirty="0" smtClean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产品形态</a:t>
          </a:r>
          <a:r>
            <a:rPr lang="zh-TW" alt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	</a:t>
          </a:r>
        </a:p>
      </dgm:t>
    </dgm:pt>
    <dgm:pt modelId="{720680DC-AAA4-4434-A582-60EBCC5BA355}" type="parTrans" cxnId="{0B5DAE5F-BCDC-4BF7-A6E7-CF856886A64D}">
      <dgm:prSet/>
      <dgm:spPr/>
      <dgm:t>
        <a:bodyPr rtlCol="0"/>
        <a:lstStyle/>
        <a:p>
          <a:pPr rtl="0"/>
          <a:endParaRPr lang="zh-TW" altLang="en-US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CA077D98-8478-47EA-B6A9-99ACE60C64D4}" type="sibTrans" cxnId="{0B5DAE5F-BCDC-4BF7-A6E7-CF856886A64D}">
      <dgm:prSet/>
      <dgm:spPr/>
      <dgm:t>
        <a:bodyPr rtlCol="0"/>
        <a:lstStyle/>
        <a:p>
          <a:pPr rtl="0"/>
          <a:endParaRPr lang="zh-TW" altLang="en-US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0BEF68B8-1228-47BB-83B5-7B9CD1E3F84E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zh-CN" altLang="en-US" noProof="0" dirty="0" smtClean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焊锡标准</a:t>
          </a:r>
          <a:endParaRPr lang="zh-TW" altLang="en-US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ED3A4BC2-B75A-4952-A38B-A42B5995DF05}" type="parTrans" cxnId="{EDEF4F82-1237-4639-A0F7-385C1897CE66}">
      <dgm:prSet/>
      <dgm:spPr/>
      <dgm:t>
        <a:bodyPr rtlCol="0"/>
        <a:lstStyle/>
        <a:p>
          <a:pPr rtl="0"/>
          <a:endParaRPr lang="zh-TW" altLang="en-US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FD949706-EDCC-4ADC-8EDF-8EDA49C92325}" type="sibTrans" cxnId="{EDEF4F82-1237-4639-A0F7-385C1897CE66}">
      <dgm:prSet/>
      <dgm:spPr/>
      <dgm:t>
        <a:bodyPr rtlCol="0"/>
        <a:lstStyle/>
        <a:p>
          <a:pPr rtl="0"/>
          <a:endParaRPr lang="zh-TW" altLang="en-US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5605D28D-2CE6-4513-8566-952984E21E14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zh-CN" altLang="en-US" noProof="0" dirty="0" smtClean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侧面是否需要爬锡？（案例 展示）</a:t>
          </a:r>
          <a:endParaRPr lang="zh-TW" altLang="en-US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EB15AB98-362B-4E70-A3DA-995FC3E8BA79}" type="parTrans" cxnId="{FAF3F884-F0CF-440F-8CB1-B7648AB1B138}">
      <dgm:prSet/>
      <dgm:spPr/>
      <dgm:t>
        <a:bodyPr rtlCol="0"/>
        <a:lstStyle/>
        <a:p>
          <a:pPr rtl="0"/>
          <a:endParaRPr lang="zh-TW" altLang="en-US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823D1971-2C4D-4EC5-A874-2F463DE37109}" type="sibTrans" cxnId="{FAF3F884-F0CF-440F-8CB1-B7648AB1B138}">
      <dgm:prSet/>
      <dgm:spPr/>
      <dgm:t>
        <a:bodyPr rtlCol="0"/>
        <a:lstStyle/>
        <a:p>
          <a:pPr rtl="0"/>
          <a:endParaRPr lang="zh-TW" altLang="en-US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68BEACCA-67CE-43F4-9611-A20AC12BB15D}">
      <dgm:prSet/>
      <dgm:spPr/>
      <dgm:t>
        <a:bodyPr/>
        <a:lstStyle/>
        <a:p>
          <a:r>
            <a:rPr lang="zh-CN" altLang="en-US" noProof="0" dirty="0" smtClean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底部焊盘涂锡要求？（案例 展示）</a:t>
          </a:r>
          <a:endParaRPr lang="zh-TW" altLang="en-US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FC673B62-5558-4E81-8AF3-D511B74271CD}" type="parTrans" cxnId="{86BE75A6-CFBE-4F6E-AEBF-FE70AFD549FF}">
      <dgm:prSet/>
      <dgm:spPr/>
      <dgm:t>
        <a:bodyPr/>
        <a:lstStyle/>
        <a:p>
          <a:endParaRPr lang="zh-TW" altLang="en-US"/>
        </a:p>
      </dgm:t>
    </dgm:pt>
    <dgm:pt modelId="{558F48B0-31C2-4D4A-A5D6-BC8139644823}" type="sibTrans" cxnId="{86BE75A6-CFBE-4F6E-AEBF-FE70AFD549FF}">
      <dgm:prSet/>
      <dgm:spPr/>
      <dgm:t>
        <a:bodyPr/>
        <a:lstStyle/>
        <a:p>
          <a:endParaRPr lang="zh-TW" altLang="en-US"/>
        </a:p>
      </dgm:t>
    </dgm:pt>
    <dgm:pt modelId="{57806726-6E60-4ACC-9C1C-7DF9CC365A10}" type="pres">
      <dgm:prSet presAssocID="{7E5AA53B-3EEE-4DE4-BB81-9044890C294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90561C55-3C6E-4D53-85E1-2C50BCDDA392}" type="pres">
      <dgm:prSet presAssocID="{7E5AA53B-3EEE-4DE4-BB81-9044890C2946}" presName="Name1" presStyleCnt="0"/>
      <dgm:spPr/>
    </dgm:pt>
    <dgm:pt modelId="{B6CD42EC-5AD4-4004-AE5B-47EDA668DAA8}" type="pres">
      <dgm:prSet presAssocID="{7E5AA53B-3EEE-4DE4-BB81-9044890C2946}" presName="cycle" presStyleCnt="0"/>
      <dgm:spPr/>
    </dgm:pt>
    <dgm:pt modelId="{963B8EE3-40CC-4A0A-B420-D0BF920973CE}" type="pres">
      <dgm:prSet presAssocID="{7E5AA53B-3EEE-4DE4-BB81-9044890C2946}" presName="srcNode" presStyleLbl="node1" presStyleIdx="0" presStyleCnt="4"/>
      <dgm:spPr/>
    </dgm:pt>
    <dgm:pt modelId="{D79B43FC-100B-4A0D-A4D5-0D2D04B99064}" type="pres">
      <dgm:prSet presAssocID="{7E5AA53B-3EEE-4DE4-BB81-9044890C2946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3CAD8DA1-8D53-445C-ACE8-D8449E4F0F55}" type="pres">
      <dgm:prSet presAssocID="{7E5AA53B-3EEE-4DE4-BB81-9044890C2946}" presName="extraNode" presStyleLbl="node1" presStyleIdx="0" presStyleCnt="4"/>
      <dgm:spPr/>
    </dgm:pt>
    <dgm:pt modelId="{429CABD1-4116-474B-81BF-735E2CA9DD00}" type="pres">
      <dgm:prSet presAssocID="{7E5AA53B-3EEE-4DE4-BB81-9044890C2946}" presName="dstNode" presStyleLbl="node1" presStyleIdx="0" presStyleCnt="4"/>
      <dgm:spPr/>
    </dgm:pt>
    <dgm:pt modelId="{58319267-C71E-43C9-94E1-827D0616C7A7}" type="pres">
      <dgm:prSet presAssocID="{6750AC01-D39D-4F3A-9DC8-2A211EE986A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F9B8A9-2412-4B74-84A9-69422DB81CDC}" type="pres">
      <dgm:prSet presAssocID="{6750AC01-D39D-4F3A-9DC8-2A211EE986A2}" presName="accent_1" presStyleCnt="0"/>
      <dgm:spPr/>
    </dgm:pt>
    <dgm:pt modelId="{07CB3071-D555-47DA-A36A-69EB91531FD8}" type="pres">
      <dgm:prSet presAssocID="{6750AC01-D39D-4F3A-9DC8-2A211EE986A2}" presName="accentRepeatNode" presStyleLbl="solidFgAcc1" presStyleIdx="0" presStyleCnt="4"/>
      <dgm:spPr/>
    </dgm:pt>
    <dgm:pt modelId="{95DE6538-27BD-44AF-A1A8-CA8F6B10FDD2}" type="pres">
      <dgm:prSet presAssocID="{0BEF68B8-1228-47BB-83B5-7B9CD1E3F84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2BDEE8-85BD-4F02-B35B-2CC8E701C98B}" type="pres">
      <dgm:prSet presAssocID="{0BEF68B8-1228-47BB-83B5-7B9CD1E3F84E}" presName="accent_2" presStyleCnt="0"/>
      <dgm:spPr/>
    </dgm:pt>
    <dgm:pt modelId="{3F8116AC-FAC3-4E95-9865-93CCFEB191B9}" type="pres">
      <dgm:prSet presAssocID="{0BEF68B8-1228-47BB-83B5-7B9CD1E3F84E}" presName="accentRepeatNode" presStyleLbl="solidFgAcc1" presStyleIdx="1" presStyleCnt="4"/>
      <dgm:spPr/>
    </dgm:pt>
    <dgm:pt modelId="{E131CE4A-9776-44F4-BC03-867682E21374}" type="pres">
      <dgm:prSet presAssocID="{5605D28D-2CE6-4513-8566-952984E21E1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9A216A-8375-48F9-A4E6-8E0B64C0209B}" type="pres">
      <dgm:prSet presAssocID="{5605D28D-2CE6-4513-8566-952984E21E14}" presName="accent_3" presStyleCnt="0"/>
      <dgm:spPr/>
    </dgm:pt>
    <dgm:pt modelId="{A965097E-32F1-4AB8-8C4E-2814A7596B2F}" type="pres">
      <dgm:prSet presAssocID="{5605D28D-2CE6-4513-8566-952984E21E14}" presName="accentRepeatNode" presStyleLbl="solidFgAcc1" presStyleIdx="2" presStyleCnt="4"/>
      <dgm:spPr/>
    </dgm:pt>
    <dgm:pt modelId="{B253F047-EE41-4568-9BC3-43FB1B9CA9A7}" type="pres">
      <dgm:prSet presAssocID="{68BEACCA-67CE-43F4-9611-A20AC12BB15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F9B399-F445-4393-B1A6-040B918A9FFC}" type="pres">
      <dgm:prSet presAssocID="{68BEACCA-67CE-43F4-9611-A20AC12BB15D}" presName="accent_4" presStyleCnt="0"/>
      <dgm:spPr/>
    </dgm:pt>
    <dgm:pt modelId="{353CE2CA-8CE2-4B6B-8EFD-4188F88807E0}" type="pres">
      <dgm:prSet presAssocID="{68BEACCA-67CE-43F4-9611-A20AC12BB15D}" presName="accentRepeatNode" presStyleLbl="solidFgAcc1" presStyleIdx="3" presStyleCnt="4"/>
      <dgm:spPr/>
    </dgm:pt>
  </dgm:ptLst>
  <dgm:cxnLst>
    <dgm:cxn modelId="{7084AA77-BACB-46CB-AE4A-77B62D3ED1AF}" type="presOf" srcId="{5605D28D-2CE6-4513-8566-952984E21E14}" destId="{E131CE4A-9776-44F4-BC03-867682E21374}" srcOrd="0" destOrd="0" presId="urn:microsoft.com/office/officeart/2008/layout/VerticalCurvedList"/>
    <dgm:cxn modelId="{86BE75A6-CFBE-4F6E-AEBF-FE70AFD549FF}" srcId="{7E5AA53B-3EEE-4DE4-BB81-9044890C2946}" destId="{68BEACCA-67CE-43F4-9611-A20AC12BB15D}" srcOrd="3" destOrd="0" parTransId="{FC673B62-5558-4E81-8AF3-D511B74271CD}" sibTransId="{558F48B0-31C2-4D4A-A5D6-BC8139644823}"/>
    <dgm:cxn modelId="{4F65CC8F-B5A8-40BE-A32B-05862B543D6A}" type="presOf" srcId="{7E5AA53B-3EEE-4DE4-BB81-9044890C2946}" destId="{57806726-6E60-4ACC-9C1C-7DF9CC365A10}" srcOrd="0" destOrd="0" presId="urn:microsoft.com/office/officeart/2008/layout/VerticalCurvedList"/>
    <dgm:cxn modelId="{D63B94F3-B478-4849-B89A-7F74D32A461A}" type="presOf" srcId="{68BEACCA-67CE-43F4-9611-A20AC12BB15D}" destId="{B253F047-EE41-4568-9BC3-43FB1B9CA9A7}" srcOrd="0" destOrd="0" presId="urn:microsoft.com/office/officeart/2008/layout/VerticalCurvedList"/>
    <dgm:cxn modelId="{4A378892-5CCC-4F0D-8A38-4BEAECF30F24}" type="presOf" srcId="{0BEF68B8-1228-47BB-83B5-7B9CD1E3F84E}" destId="{95DE6538-27BD-44AF-A1A8-CA8F6B10FDD2}" srcOrd="0" destOrd="0" presId="urn:microsoft.com/office/officeart/2008/layout/VerticalCurvedList"/>
    <dgm:cxn modelId="{A11E3B12-1828-45A7-86C3-BB85832DF84D}" type="presOf" srcId="{CA077D98-8478-47EA-B6A9-99ACE60C64D4}" destId="{D79B43FC-100B-4A0D-A4D5-0D2D04B99064}" srcOrd="0" destOrd="0" presId="urn:microsoft.com/office/officeart/2008/layout/VerticalCurvedList"/>
    <dgm:cxn modelId="{EDEF4F82-1237-4639-A0F7-385C1897CE66}" srcId="{7E5AA53B-3EEE-4DE4-BB81-9044890C2946}" destId="{0BEF68B8-1228-47BB-83B5-7B9CD1E3F84E}" srcOrd="1" destOrd="0" parTransId="{ED3A4BC2-B75A-4952-A38B-A42B5995DF05}" sibTransId="{FD949706-EDCC-4ADC-8EDF-8EDA49C92325}"/>
    <dgm:cxn modelId="{0B5DAE5F-BCDC-4BF7-A6E7-CF856886A64D}" srcId="{7E5AA53B-3EEE-4DE4-BB81-9044890C2946}" destId="{6750AC01-D39D-4F3A-9DC8-2A211EE986A2}" srcOrd="0" destOrd="0" parTransId="{720680DC-AAA4-4434-A582-60EBCC5BA355}" sibTransId="{CA077D98-8478-47EA-B6A9-99ACE60C64D4}"/>
    <dgm:cxn modelId="{29DA474E-5DFA-4C66-882F-319C49ABBB19}" type="presOf" srcId="{6750AC01-D39D-4F3A-9DC8-2A211EE986A2}" destId="{58319267-C71E-43C9-94E1-827D0616C7A7}" srcOrd="0" destOrd="0" presId="urn:microsoft.com/office/officeart/2008/layout/VerticalCurvedList"/>
    <dgm:cxn modelId="{FAF3F884-F0CF-440F-8CB1-B7648AB1B138}" srcId="{7E5AA53B-3EEE-4DE4-BB81-9044890C2946}" destId="{5605D28D-2CE6-4513-8566-952984E21E14}" srcOrd="2" destOrd="0" parTransId="{EB15AB98-362B-4E70-A3DA-995FC3E8BA79}" sibTransId="{823D1971-2C4D-4EC5-A874-2F463DE37109}"/>
    <dgm:cxn modelId="{4E25B52E-70EF-4A0F-B410-0B49263AF380}" type="presParOf" srcId="{57806726-6E60-4ACC-9C1C-7DF9CC365A10}" destId="{90561C55-3C6E-4D53-85E1-2C50BCDDA392}" srcOrd="0" destOrd="0" presId="urn:microsoft.com/office/officeart/2008/layout/VerticalCurvedList"/>
    <dgm:cxn modelId="{2B3DD9E4-EC9C-4B92-B380-F89BF82E7CF3}" type="presParOf" srcId="{90561C55-3C6E-4D53-85E1-2C50BCDDA392}" destId="{B6CD42EC-5AD4-4004-AE5B-47EDA668DAA8}" srcOrd="0" destOrd="0" presId="urn:microsoft.com/office/officeart/2008/layout/VerticalCurvedList"/>
    <dgm:cxn modelId="{EA357085-80A4-4D1D-9BD2-56B1E9A721FB}" type="presParOf" srcId="{B6CD42EC-5AD4-4004-AE5B-47EDA668DAA8}" destId="{963B8EE3-40CC-4A0A-B420-D0BF920973CE}" srcOrd="0" destOrd="0" presId="urn:microsoft.com/office/officeart/2008/layout/VerticalCurvedList"/>
    <dgm:cxn modelId="{F175C6D0-411C-40FD-A19B-860D49F42061}" type="presParOf" srcId="{B6CD42EC-5AD4-4004-AE5B-47EDA668DAA8}" destId="{D79B43FC-100B-4A0D-A4D5-0D2D04B99064}" srcOrd="1" destOrd="0" presId="urn:microsoft.com/office/officeart/2008/layout/VerticalCurvedList"/>
    <dgm:cxn modelId="{794BB944-68C0-47A5-9792-652802EB36AC}" type="presParOf" srcId="{B6CD42EC-5AD4-4004-AE5B-47EDA668DAA8}" destId="{3CAD8DA1-8D53-445C-ACE8-D8449E4F0F55}" srcOrd="2" destOrd="0" presId="urn:microsoft.com/office/officeart/2008/layout/VerticalCurvedList"/>
    <dgm:cxn modelId="{B8CC75C4-3D1A-49E7-80D2-915668C1368C}" type="presParOf" srcId="{B6CD42EC-5AD4-4004-AE5B-47EDA668DAA8}" destId="{429CABD1-4116-474B-81BF-735E2CA9DD00}" srcOrd="3" destOrd="0" presId="urn:microsoft.com/office/officeart/2008/layout/VerticalCurvedList"/>
    <dgm:cxn modelId="{28110BB8-F33F-498C-9A75-98364B05EFA5}" type="presParOf" srcId="{90561C55-3C6E-4D53-85E1-2C50BCDDA392}" destId="{58319267-C71E-43C9-94E1-827D0616C7A7}" srcOrd="1" destOrd="0" presId="urn:microsoft.com/office/officeart/2008/layout/VerticalCurvedList"/>
    <dgm:cxn modelId="{3866F6C9-5521-48F2-B6C3-40C9896E1605}" type="presParOf" srcId="{90561C55-3C6E-4D53-85E1-2C50BCDDA392}" destId="{79F9B8A9-2412-4B74-84A9-69422DB81CDC}" srcOrd="2" destOrd="0" presId="urn:microsoft.com/office/officeart/2008/layout/VerticalCurvedList"/>
    <dgm:cxn modelId="{D2205A4F-BB7A-4399-BC2F-78E18EC6EAFE}" type="presParOf" srcId="{79F9B8A9-2412-4B74-84A9-69422DB81CDC}" destId="{07CB3071-D555-47DA-A36A-69EB91531FD8}" srcOrd="0" destOrd="0" presId="urn:microsoft.com/office/officeart/2008/layout/VerticalCurvedList"/>
    <dgm:cxn modelId="{602753E6-8A03-492B-861A-6B9532B5AA28}" type="presParOf" srcId="{90561C55-3C6E-4D53-85E1-2C50BCDDA392}" destId="{95DE6538-27BD-44AF-A1A8-CA8F6B10FDD2}" srcOrd="3" destOrd="0" presId="urn:microsoft.com/office/officeart/2008/layout/VerticalCurvedList"/>
    <dgm:cxn modelId="{AEC540A3-E86A-4075-8BE4-263F4AFF4EA1}" type="presParOf" srcId="{90561C55-3C6E-4D53-85E1-2C50BCDDA392}" destId="{312BDEE8-85BD-4F02-B35B-2CC8E701C98B}" srcOrd="4" destOrd="0" presId="urn:microsoft.com/office/officeart/2008/layout/VerticalCurvedList"/>
    <dgm:cxn modelId="{CD5D1014-B7CB-4B47-9A02-5FBF90928A73}" type="presParOf" srcId="{312BDEE8-85BD-4F02-B35B-2CC8E701C98B}" destId="{3F8116AC-FAC3-4E95-9865-93CCFEB191B9}" srcOrd="0" destOrd="0" presId="urn:microsoft.com/office/officeart/2008/layout/VerticalCurvedList"/>
    <dgm:cxn modelId="{987EB7C0-CA3E-4874-85E0-01E9060A2D35}" type="presParOf" srcId="{90561C55-3C6E-4D53-85E1-2C50BCDDA392}" destId="{E131CE4A-9776-44F4-BC03-867682E21374}" srcOrd="5" destOrd="0" presId="urn:microsoft.com/office/officeart/2008/layout/VerticalCurvedList"/>
    <dgm:cxn modelId="{91E55363-8DCA-455E-A203-06A9410994CB}" type="presParOf" srcId="{90561C55-3C6E-4D53-85E1-2C50BCDDA392}" destId="{AC9A216A-8375-48F9-A4E6-8E0B64C0209B}" srcOrd="6" destOrd="0" presId="urn:microsoft.com/office/officeart/2008/layout/VerticalCurvedList"/>
    <dgm:cxn modelId="{D866D586-1293-4049-B6E3-B467C1D5ED64}" type="presParOf" srcId="{AC9A216A-8375-48F9-A4E6-8E0B64C0209B}" destId="{A965097E-32F1-4AB8-8C4E-2814A7596B2F}" srcOrd="0" destOrd="0" presId="urn:microsoft.com/office/officeart/2008/layout/VerticalCurvedList"/>
    <dgm:cxn modelId="{E8AB4CB6-B5D7-417B-A3B5-A44AD99644C7}" type="presParOf" srcId="{90561C55-3C6E-4D53-85E1-2C50BCDDA392}" destId="{B253F047-EE41-4568-9BC3-43FB1B9CA9A7}" srcOrd="7" destOrd="0" presId="urn:microsoft.com/office/officeart/2008/layout/VerticalCurvedList"/>
    <dgm:cxn modelId="{A4576909-DD8A-4F00-9C03-D1719A9716D1}" type="presParOf" srcId="{90561C55-3C6E-4D53-85E1-2C50BCDDA392}" destId="{7CF9B399-F445-4393-B1A6-040B918A9FFC}" srcOrd="8" destOrd="0" presId="urn:microsoft.com/office/officeart/2008/layout/VerticalCurvedList"/>
    <dgm:cxn modelId="{CB6290C7-43F2-4CF4-84B6-1ED5E610634B}" type="presParOf" srcId="{7CF9B399-F445-4393-B1A6-040B918A9FFC}" destId="{353CE2CA-8CE2-4B6B-8EFD-4188F88807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9B43FC-100B-4A0D-A4D5-0D2D04B99064}">
      <dsp:nvSpPr>
        <dsp:cNvPr id="0" name=""/>
        <dsp:cNvSpPr/>
      </dsp:nvSpPr>
      <dsp:spPr>
        <a:xfrm>
          <a:off x="-4028574" y="-618397"/>
          <a:ext cx="4800732" cy="4800732"/>
        </a:xfrm>
        <a:prstGeom prst="blockArc">
          <a:avLst>
            <a:gd name="adj1" fmla="val 18900000"/>
            <a:gd name="adj2" fmla="val 2700000"/>
            <a:gd name="adj3" fmla="val 450"/>
          </a:avLst>
        </a:prstGeom>
        <a:noFill/>
        <a:ln w="1270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19267-C71E-43C9-94E1-827D0616C7A7}">
      <dsp:nvSpPr>
        <dsp:cNvPr id="0" name=""/>
        <dsp:cNvSpPr/>
      </dsp:nvSpPr>
      <dsp:spPr>
        <a:xfrm>
          <a:off x="404618" y="273995"/>
          <a:ext cx="6402340" cy="5482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194" tIns="53340" rIns="53340" bIns="53340" numCol="1" spcCol="1270" rtlCol="0" anchor="ctr" anchorCtr="0">
          <a:noAutofit/>
        </a:bodyPr>
        <a:lstStyle/>
        <a:p>
          <a:pPr lvl="0" algn="l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产品形态</a:t>
          </a:r>
          <a:r>
            <a:rPr lang="zh-TW" altLang="en-US" sz="2100" kern="12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	</a:t>
          </a:r>
        </a:p>
      </dsp:txBody>
      <dsp:txXfrm>
        <a:off x="404618" y="273995"/>
        <a:ext cx="6402340" cy="548276"/>
      </dsp:txXfrm>
    </dsp:sp>
    <dsp:sp modelId="{07CB3071-D555-47DA-A36A-69EB91531FD8}">
      <dsp:nvSpPr>
        <dsp:cNvPr id="0" name=""/>
        <dsp:cNvSpPr/>
      </dsp:nvSpPr>
      <dsp:spPr>
        <a:xfrm>
          <a:off x="61946" y="205461"/>
          <a:ext cx="685345" cy="685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E6538-27BD-44AF-A1A8-CA8F6B10FDD2}">
      <dsp:nvSpPr>
        <dsp:cNvPr id="0" name=""/>
        <dsp:cNvSpPr/>
      </dsp:nvSpPr>
      <dsp:spPr>
        <a:xfrm>
          <a:off x="718958" y="1096552"/>
          <a:ext cx="6088001" cy="5482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194" tIns="53340" rIns="53340" bIns="53340" numCol="1" spcCol="1270" rtlCol="0" anchor="ctr" anchorCtr="0">
          <a:noAutofit/>
        </a:bodyPr>
        <a:lstStyle/>
        <a:p>
          <a:pPr lvl="0" algn="l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焊锡标准</a:t>
          </a:r>
          <a:endParaRPr lang="zh-TW" altLang="en-US" sz="21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718958" y="1096552"/>
        <a:ext cx="6088001" cy="548276"/>
      </dsp:txXfrm>
    </dsp:sp>
    <dsp:sp modelId="{3F8116AC-FAC3-4E95-9865-93CCFEB191B9}">
      <dsp:nvSpPr>
        <dsp:cNvPr id="0" name=""/>
        <dsp:cNvSpPr/>
      </dsp:nvSpPr>
      <dsp:spPr>
        <a:xfrm>
          <a:off x="376285" y="1028017"/>
          <a:ext cx="685345" cy="685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1CE4A-9776-44F4-BC03-867682E21374}">
      <dsp:nvSpPr>
        <dsp:cNvPr id="0" name=""/>
        <dsp:cNvSpPr/>
      </dsp:nvSpPr>
      <dsp:spPr>
        <a:xfrm>
          <a:off x="718958" y="1919109"/>
          <a:ext cx="6088001" cy="5482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194" tIns="53340" rIns="53340" bIns="53340" numCol="1" spcCol="1270" rtlCol="0" anchor="ctr" anchorCtr="0">
          <a:noAutofit/>
        </a:bodyPr>
        <a:lstStyle/>
        <a:p>
          <a:pPr lvl="0" algn="l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侧面是否需要爬锡？（案例 展示）</a:t>
          </a:r>
          <a:endParaRPr lang="zh-TW" altLang="en-US" sz="21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718958" y="1919109"/>
        <a:ext cx="6088001" cy="548276"/>
      </dsp:txXfrm>
    </dsp:sp>
    <dsp:sp modelId="{A965097E-32F1-4AB8-8C4E-2814A7596B2F}">
      <dsp:nvSpPr>
        <dsp:cNvPr id="0" name=""/>
        <dsp:cNvSpPr/>
      </dsp:nvSpPr>
      <dsp:spPr>
        <a:xfrm>
          <a:off x="376285" y="1850574"/>
          <a:ext cx="685345" cy="685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3F047-EE41-4568-9BC3-43FB1B9CA9A7}">
      <dsp:nvSpPr>
        <dsp:cNvPr id="0" name=""/>
        <dsp:cNvSpPr/>
      </dsp:nvSpPr>
      <dsp:spPr>
        <a:xfrm>
          <a:off x="404618" y="2741666"/>
          <a:ext cx="6402340" cy="5482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19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底部焊盘涂锡要求？（案例 展示）</a:t>
          </a:r>
          <a:endParaRPr lang="zh-TW" altLang="en-US" sz="21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404618" y="2741666"/>
        <a:ext cx="6402340" cy="548276"/>
      </dsp:txXfrm>
    </dsp:sp>
    <dsp:sp modelId="{353CE2CA-8CE2-4B6B-8EFD-4188F88807E0}">
      <dsp:nvSpPr>
        <dsp:cNvPr id="0" name=""/>
        <dsp:cNvSpPr/>
      </dsp:nvSpPr>
      <dsp:spPr>
        <a:xfrm>
          <a:off x="61946" y="2673131"/>
          <a:ext cx="685345" cy="685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xmlns="" id="{FF81CEA5-62FD-4C83-BDE3-91DFB9827D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3FA1CBFD-6AD0-48C4-B91B-58830F6F4C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7CD47BD-7E0C-4061-B6F0-EAC64697D0E2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2024/7/12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A9E55D22-46A3-4B8C-AD40-252FE7896C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8E70DCEF-9071-4B17-801B-37B4465C8E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90168E-626C-4E60-93C0-A00D2560946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3477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445112E-B469-48CF-8288-A6CA2AC35EB6}" type="datetime1">
              <a:rPr lang="zh-TW" altLang="en-US" noProof="0" smtClean="0"/>
              <a:pPr/>
              <a:t>2024/7/12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6B3AB32-59DF-41F1-9618-EDFBF5049629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36618056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04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11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altLang="zh-TW" noProof="0" smtClean="0"/>
              <a:pPr/>
              <a:t>6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3443366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10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71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5B76177-7E17-4C08-BCAF-6370CE4DD5DB}" type="datetime1">
              <a:rPr lang="zh-TW" altLang="en-US" noProof="0" smtClean="0"/>
              <a:pPr/>
              <a:t>2024/7/12</a:t>
            </a:fld>
            <a:endParaRPr lang="zh-TW" altLang="en-US" noProof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CEDA8D8-241E-4B2D-8F87-51FA906B048F}" type="datetime1">
              <a:rPr lang="zh-TW" altLang="en-US" noProof="0" smtClean="0"/>
              <a:pPr/>
              <a:t>2024/7/12</a:t>
            </a:fld>
            <a:endParaRPr lang="zh-TW" altLang="en-US" noProof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8288567-20A3-4258-9380-C30A165160E8}" type="datetime1">
              <a:rPr lang="zh-TW" altLang="en-US" noProof="0" smtClean="0"/>
              <a:pPr/>
              <a:t>2024/7/12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F07ED22-AFD6-4CE6-8446-05BEBB698395}" type="datetime1">
              <a:rPr lang="zh-TW" altLang="en-US" noProof="0" smtClean="0"/>
              <a:pPr/>
              <a:t>2024/7/12</a:t>
            </a:fld>
            <a:endParaRPr lang="zh-TW" altLang="en-US" noProof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C212FE2-34A0-4075-8D17-1A6F68CE7D5F}" type="datetime1">
              <a:rPr lang="zh-TW" altLang="en-US" noProof="0" smtClean="0"/>
              <a:pPr/>
              <a:t>2024/7/12</a:t>
            </a:fld>
            <a:endParaRPr lang="zh-TW" altLang="en-US" noProof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B9470AF-490B-4FD8-B1E1-E62D36C5A7AB}" type="datetime1">
              <a:rPr lang="zh-TW" altLang="en-US" noProof="0" smtClean="0"/>
              <a:pPr/>
              <a:t>2024/7/12</a:t>
            </a:fld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 hasCustomPrompt="1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0ABC63D-E5CD-46CB-9F15-2A6585A6CE9B}" type="datetime1">
              <a:rPr lang="zh-TW" altLang="en-US" noProof="0" smtClean="0"/>
              <a:pPr/>
              <a:t>2024/7/12</a:t>
            </a:fld>
            <a:endParaRPr lang="zh-TW" altLang="en-US" noProof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CC7C31-A1C7-41D6-A501-3CB2206CB7B3}" type="datetime1">
              <a:rPr lang="zh-TW" altLang="en-US" noProof="0" smtClean="0"/>
              <a:pPr rtl="0"/>
              <a:t>2024/7/12</a:t>
            </a:fld>
            <a:endParaRPr lang="zh-TW" altLang="en-US" noProof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 rtl="0"/>
              <a:t>‹#›</a:t>
            </a:fld>
            <a:endParaRPr lang="zh-TW" altLang="en-US" noProof="0"/>
          </a:p>
        </p:txBody>
      </p:sp>
      <p:sp>
        <p:nvSpPr>
          <p:cNvPr id="7" name="矩形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301D2A5-C908-4309-8A4C-B2FF6E6D8241}" type="datetime1">
              <a:rPr lang="zh-TW" altLang="en-US" smtClean="0"/>
              <a:pPr/>
              <a:t>2024/7/12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6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FA17F36-2605-4094-A83A-310112F38964}" type="datetime1">
              <a:rPr lang="zh-TW" altLang="en-US" noProof="0" smtClean="0"/>
              <a:pPr/>
              <a:t>2024/7/12</a:t>
            </a:fld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BF53E61-1384-47A3-AB7D-43BC2F27579A}" type="datetime1">
              <a:rPr lang="zh-TW" altLang="en-US" noProof="0" smtClean="0"/>
              <a:pPr/>
              <a:t>2024/7/12</a:t>
            </a:fld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B700CC4-AD83-4E93-96C0-B6601C3C0372}" type="datetime1">
              <a:rPr lang="zh-TW" altLang="en-US" noProof="0" smtClean="0"/>
              <a:pPr/>
              <a:t>2024/7/12</a:t>
            </a:fld>
            <a:endParaRPr lang="zh-TW" altLang="en-US" noProof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9" name="矩形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矩形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矩形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xmlns="" id="{493D4EDA-58E0-40CC-B3CA-14CDEB349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7" name="圖片 6" descr="數位連線">
            <a:extLst>
              <a:ext uri="{FF2B5EF4-FFF2-40B4-BE49-F238E27FC236}">
                <a16:creationId xmlns:a16="http://schemas.microsoft.com/office/drawing/2014/main" xmlns="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xmlns="" id="{AA9EB0BC-A85E-4C26-B355-5DFCEF6CCB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3643E56B-BD42-413D-B17D-7958270F5D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96C04F74-9467-4FA5-95DC-8D481A2974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D73DE1C3-5C37-42E9-A3F0-256F193832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4A2E7EC3-E07C-46CE-9B25-41865A5068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482548"/>
            <a:ext cx="10993549" cy="1739348"/>
          </a:xfrm>
        </p:spPr>
        <p:txBody>
          <a:bodyPr rtlCol="0">
            <a:noAutofit/>
          </a:bodyPr>
          <a:lstStyle/>
          <a:p>
            <a:pPr rtl="0"/>
            <a:r>
              <a:rPr lang="en-US" altLang="zh-TW" sz="6000" dirty="0">
                <a:solidFill>
                  <a:schemeClr val="bg1"/>
                </a:solidFill>
              </a:rPr>
              <a:t>PCBA</a:t>
            </a:r>
            <a:r>
              <a:rPr lang="zh-CN" altLang="en-US" sz="6000" dirty="0" smtClean="0">
                <a:solidFill>
                  <a:schemeClr val="bg1"/>
                </a:solidFill>
              </a:rPr>
              <a:t>板</a:t>
            </a:r>
            <a:r>
              <a:rPr lang="en-US" altLang="zh-CN" sz="6000" dirty="0" smtClean="0">
                <a:solidFill>
                  <a:schemeClr val="bg1"/>
                </a:solidFill>
              </a:rPr>
              <a:t>TI</a:t>
            </a:r>
            <a:r>
              <a:rPr lang="zh-CN" altLang="en-US" sz="6000" dirty="0" smtClean="0">
                <a:solidFill>
                  <a:schemeClr val="bg1"/>
                </a:solidFill>
              </a:rPr>
              <a:t>电容焊锡现象</a:t>
            </a:r>
            <a:r>
              <a:rPr lang="en-US" altLang="zh-CN" sz="1600" dirty="0" smtClean="0">
                <a:solidFill>
                  <a:schemeClr val="bg1"/>
                </a:solidFill>
              </a:rPr>
              <a:t/>
            </a:r>
            <a:br>
              <a:rPr lang="en-US" altLang="zh-CN" sz="1600" dirty="0" smtClean="0">
                <a:solidFill>
                  <a:schemeClr val="bg1"/>
                </a:solidFill>
              </a:rPr>
            </a:br>
            <a:r>
              <a:rPr lang="en-US" altLang="zh-CN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Well shin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7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矩形 9">
            <a:extLst>
              <a:ext uri="{FF2B5EF4-FFF2-40B4-BE49-F238E27FC236}">
                <a16:creationId xmlns:a16="http://schemas.microsoft.com/office/drawing/2014/main" xmlns="" id="{379F11E2-8BA5-4C5C-AE7C-361E5EA011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C00E1DA-EC7C-40FC-95E3-11FDCD2E42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xmlns="" id="{9A421166-2996-41A7-B094-AE5316F34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FDBB1B92-A3EB-43E4-8FAB-D20E8ED14C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3F3972F4-FE7E-48EA-AAD8-9BE5750A66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221614E5-870B-4D5E-A43B-8FF7E53234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F87E73C-2B1A-4602-BFBE-CFE1E55D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6"/>
            <a:ext cx="3081576" cy="1746762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>
                <a:solidFill>
                  <a:srgbClr val="FFFFFF"/>
                </a:solidFill>
              </a:rPr>
              <a:t>感謝您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A9CB511D-EA45-4336-847C-125266714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2629006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>
                <a:solidFill>
                  <a:schemeClr val="bg2"/>
                </a:solidFill>
              </a:rPr>
              <a:t>someone@example.com</a:t>
            </a:r>
          </a:p>
          <a:p>
            <a:pPr rtl="0"/>
            <a:endParaRPr lang="zh-TW" altLang="en-US">
              <a:solidFill>
                <a:schemeClr val="bg2"/>
              </a:solidFill>
            </a:endParaRPr>
          </a:p>
          <a:p>
            <a:pPr rtl="0"/>
            <a:endParaRPr lang="zh-TW" altLang="en-US">
              <a:solidFill>
                <a:schemeClr val="bg2"/>
              </a:solidFill>
            </a:endParaRPr>
          </a:p>
        </p:txBody>
      </p:sp>
      <p:pic>
        <p:nvPicPr>
          <p:cNvPr id="5" name="圖片 4" descr="數位數字">
            <a:extLst>
              <a:ext uri="{FF2B5EF4-FFF2-40B4-BE49-F238E27FC236}">
                <a16:creationId xmlns:a16="http://schemas.microsoft.com/office/drawing/2014/main" xmlns="" id="{A21EA617-6D48-425F-97A8-7FEC82C8F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189" r="9642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1347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矩形 12">
            <a:extLst>
              <a:ext uri="{FF2B5EF4-FFF2-40B4-BE49-F238E27FC236}">
                <a16:creationId xmlns:a16="http://schemas.microsoft.com/office/drawing/2014/main" xmlns="" id="{4AE9D071-98CF-435C-BD2B-976514544D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8" name="內容版面配置區 4" descr="數位數字">
            <a:extLst>
              <a:ext uri="{FF2B5EF4-FFF2-40B4-BE49-F238E27FC236}">
                <a16:creationId xmlns:a16="http://schemas.microsoft.com/office/drawing/2014/main" xmlns="" id="{EA70616B-E344-4856-8DF9-707C2623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0681" r="9091" b="127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xmlns="" id="{D619FC33-16ED-4246-9596-BEFEB55E4C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2EEA80E1-F99F-4009-837F-2F72F8A5D5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0230AF9A-4641-4BD8-9F95-9607CD3040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8703D4EC-9389-41B6-B88B-B6FDC8CD33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F2616EE-270D-4F4C-BA1F-2708D387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121871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zh-CN" altLang="en-US" dirty="0"/>
              <a:t>通信异常分析报告</a:t>
            </a:r>
            <a:endParaRPr lang="zh-TW" altLang="en-US" dirty="0"/>
          </a:p>
        </p:txBody>
      </p:sp>
      <p:graphicFrame>
        <p:nvGraphicFramePr>
          <p:cNvPr id="6" name="內容版面配置區 5" descr="SmartArt">
            <a:extLst>
              <a:ext uri="{FF2B5EF4-FFF2-40B4-BE49-F238E27FC236}">
                <a16:creationId xmlns:a16="http://schemas.microsoft.com/office/drawing/2014/main" xmlns="" id="{BF629521-FFD2-45DA-9D1D-A5F09BD5A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68261803"/>
              </p:ext>
            </p:extLst>
          </p:nvPr>
        </p:nvGraphicFramePr>
        <p:xfrm>
          <a:off x="719571" y="2198254"/>
          <a:ext cx="6854248" cy="3563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EDB687AE-F80D-0D77-D9D0-826FD2398E9D}"/>
              </a:ext>
            </a:extLst>
          </p:cNvPr>
          <p:cNvSpPr txBox="1"/>
          <p:nvPr/>
        </p:nvSpPr>
        <p:spPr>
          <a:xfrm>
            <a:off x="894736" y="256221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一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C188463A-58D8-3C85-7BB9-CE6EF6A1BDB2}"/>
              </a:ext>
            </a:extLst>
          </p:cNvPr>
          <p:cNvSpPr txBox="1"/>
          <p:nvPr/>
        </p:nvSpPr>
        <p:spPr>
          <a:xfrm>
            <a:off x="1263616" y="338412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二</a:t>
            </a:r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F0DBAEB7-37E9-6964-9934-82C9B60D3C77}"/>
              </a:ext>
            </a:extLst>
          </p:cNvPr>
          <p:cNvSpPr txBox="1"/>
          <p:nvPr/>
        </p:nvSpPr>
        <p:spPr>
          <a:xfrm>
            <a:off x="1263616" y="418950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三</a:t>
            </a:r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7441A3B9-7A32-E7A7-97E9-6ED7135263A5}"/>
              </a:ext>
            </a:extLst>
          </p:cNvPr>
          <p:cNvSpPr txBox="1"/>
          <p:nvPr/>
        </p:nvSpPr>
        <p:spPr>
          <a:xfrm>
            <a:off x="894736" y="501141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四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0932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73B40FA-2F8E-B3B8-EC43-40DBB1660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0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一 、产品形态</a:t>
            </a:r>
            <a:endParaRPr lang="zh-TW" altLang="en-US" dirty="0"/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6D9A0615-004A-6D61-759C-B3204A620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26" y="2934319"/>
            <a:ext cx="2692378" cy="201849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A85FB8C5-D7E8-63C4-67F5-C76B0492A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9686" y="2605512"/>
            <a:ext cx="2018496" cy="2692379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C8B61E32-20DF-A5B6-7387-14DCF4FC6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758" y="2635329"/>
            <a:ext cx="1848478" cy="27005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4FB0343-1190-2020-C173-DD2D9CB19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573" y="2597323"/>
            <a:ext cx="2015875" cy="27222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4CF5915-9964-1E7C-8D0B-6A4C8C0E5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253" y="2879101"/>
            <a:ext cx="3001618" cy="176519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712765" y="3140765"/>
            <a:ext cx="218661" cy="2186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6802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0C2E24D-B37D-F2D9-4BF2-6EE4F319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0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二、 开</a:t>
            </a:r>
            <a:r>
              <a:rPr lang="zh-CN" altLang="en-US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发要求与执</a:t>
            </a:r>
            <a:r>
              <a:rPr lang="zh-CN" altLang="en-US" noProof="0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行</a:t>
            </a:r>
            <a:r>
              <a:rPr lang="en-US" altLang="zh-CN" dirty="0" smtClean="0"/>
              <a:t>IPC-A-610 CLASS 3</a:t>
            </a:r>
            <a:r>
              <a:rPr lang="zh-CN" altLang="en-US" dirty="0" smtClean="0"/>
              <a:t>的标准</a:t>
            </a:r>
            <a:endParaRPr lang="zh-TW" altLang="en-US" dirty="0"/>
          </a:p>
        </p:txBody>
      </p:sp>
      <p:pic>
        <p:nvPicPr>
          <p:cNvPr id="8" name="內容版面配置區 7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xmlns="" id="{25DF9D51-FBF8-F019-4785-50C47D2D3A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6138" y="2291448"/>
            <a:ext cx="8177496" cy="3820436"/>
          </a:xfrm>
        </p:spPr>
      </p:pic>
    </p:spTree>
    <p:extLst>
      <p:ext uri="{BB962C8B-B14F-4D97-AF65-F5344CB8AC3E}">
        <p14:creationId xmlns:p14="http://schemas.microsoft.com/office/powerpoint/2010/main" xmlns="" val="97487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0C2E24D-B37D-F2D9-4BF2-6EE4F319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IPC-A-610 CLASS 3</a:t>
            </a:r>
            <a:r>
              <a:rPr lang="zh-CN" altLang="en-US" dirty="0" smtClean="0"/>
              <a:t>的标</a:t>
            </a:r>
            <a:r>
              <a:rPr lang="zh-CN" altLang="en-US" dirty="0" smtClean="0"/>
              <a:t>准 的焊接条标准条款</a:t>
            </a:r>
            <a:endParaRPr lang="zh-TW" altLang="en-US" dirty="0"/>
          </a:p>
        </p:txBody>
      </p:sp>
      <p:pic>
        <p:nvPicPr>
          <p:cNvPr id="5" name="圖片 4" descr="一張含有 文字, 軟體, 螢幕擷取畫面 的圖片&#10;&#10;自動產生的描述">
            <a:extLst>
              <a:ext uri="{FF2B5EF4-FFF2-40B4-BE49-F238E27FC236}">
                <a16:creationId xmlns:a16="http://schemas.microsoft.com/office/drawing/2014/main" xmlns="" id="{8317FACF-97E6-DE2E-885F-B99FD6D0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981740"/>
            <a:ext cx="8987519" cy="414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857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5CF9BD9-7B08-FA1E-2566-AB27412F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三、 电容</a:t>
            </a:r>
            <a:r>
              <a:rPr lang="zh-CN" altLang="en-US" dirty="0" smtClean="0"/>
              <a:t>焊锡侧面未爬锡，电容侧面漏</a:t>
            </a:r>
            <a:r>
              <a:rPr lang="zh-CN" altLang="en-US" dirty="0" smtClean="0"/>
              <a:t>黄</a:t>
            </a:r>
            <a:r>
              <a:rPr lang="zh-CN" altLang="en-US" dirty="0" smtClean="0"/>
              <a:t>铜（供应商</a:t>
            </a:r>
            <a:r>
              <a:rPr lang="en-US" altLang="zh-CN" dirty="0" smtClean="0"/>
              <a:t>YT</a:t>
            </a:r>
            <a:r>
              <a:rPr lang="zh-CN" altLang="en-US" dirty="0" smtClean="0"/>
              <a:t>）</a:t>
            </a:r>
            <a:endParaRPr lang="zh-TW" altLang="en-US" dirty="0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350A0185-234A-31EA-DA95-E3E2E8DED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2736" y="3072001"/>
            <a:ext cx="2211712" cy="3545406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2178B426-161E-07D3-704A-89472F01D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3515" y="3077335"/>
            <a:ext cx="2217203" cy="35400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A905545E-1F6F-B350-FD3D-DF88F37D2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1789" y="3077336"/>
            <a:ext cx="2292147" cy="355356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9DBE3EC4-0ECF-E067-51B6-5A2870373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749" y="3153642"/>
            <a:ext cx="2107926" cy="3375630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9B2F1F7D-A383-A354-0508-AC0799ED9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3206" y="3084121"/>
            <a:ext cx="1828672" cy="356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1641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05CF9BD9-7B08-FA1E-2566-AB27412FA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zh-CN" altLang="en-US" dirty="0" smtClean="0"/>
              <a:t>三、 电容</a:t>
            </a:r>
            <a:r>
              <a:rPr lang="zh-CN" altLang="en-US" dirty="0" smtClean="0"/>
              <a:t>焊锡 侧面有爬锡（供应商</a:t>
            </a:r>
            <a:r>
              <a:rPr lang="en-US" altLang="zh-CN" dirty="0" smtClean="0"/>
              <a:t>TZ</a:t>
            </a:r>
            <a:r>
              <a:rPr lang="zh-CN" altLang="en-US" dirty="0" smtClean="0"/>
              <a:t>）</a:t>
            </a:r>
            <a:endParaRPr lang="zh-TW" altLang="en-US" dirty="0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9" y="2698561"/>
            <a:ext cx="2025743" cy="366766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805158" y="3602512"/>
            <a:ext cx="3673535" cy="1861589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743743" y="3682534"/>
            <a:ext cx="3664354" cy="1706172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6907" y="2693502"/>
            <a:ext cx="2622667" cy="3696375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295" y="2688344"/>
            <a:ext cx="2039505" cy="36925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73B40FA-2F8E-B3B8-EC43-40DBB1660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68227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图三   </a:t>
            </a:r>
            <a:r>
              <a:rPr lang="en-US" altLang="zh-TW" dirty="0" smtClean="0"/>
              <a:t>3D X</a:t>
            </a:r>
            <a:r>
              <a:rPr lang="en-US" altLang="zh-CN" dirty="0" smtClean="0"/>
              <a:t>-ray</a:t>
            </a:r>
            <a:r>
              <a:rPr lang="zh-CN" altLang="en-US" dirty="0" smtClean="0"/>
              <a:t>测试 </a:t>
            </a:r>
            <a:r>
              <a:rPr lang="zh-CN" altLang="en-US" dirty="0" smtClean="0"/>
              <a:t>，底部焊盘涂锡 （供应商</a:t>
            </a:r>
            <a:r>
              <a:rPr lang="en-US" altLang="zh-CN" dirty="0" smtClean="0"/>
              <a:t>YT</a:t>
            </a:r>
            <a:r>
              <a:rPr lang="zh-CN" altLang="en-US" dirty="0" smtClean="0"/>
              <a:t>）</a:t>
            </a:r>
            <a:endParaRPr lang="zh-TW" altLang="en-US" dirty="0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8C548B9E-E65B-DA7E-1F3E-9E55F61AC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426" y="2093068"/>
            <a:ext cx="7816063" cy="4456819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 flipH="1">
            <a:off x="8418443" y="5198165"/>
            <a:ext cx="1361661" cy="4671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>
            <a:off x="2733261" y="5546035"/>
            <a:ext cx="844826" cy="33793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>
            <a:off x="4621696" y="5396948"/>
            <a:ext cx="487017" cy="3180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3948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XWork\1688850673899795\Cache\Image\2024-06\企业微信截图_17194468347232.png"/>
          <p:cNvPicPr>
            <a:picLocks noChangeAspect="1" noChangeArrowheads="1"/>
          </p:cNvPicPr>
          <p:nvPr/>
        </p:nvPicPr>
        <p:blipFill>
          <a:blip r:embed="rId2"/>
          <a:srcRect t="7329"/>
          <a:stretch>
            <a:fillRect/>
          </a:stretch>
        </p:blipFill>
        <p:spPr bwMode="auto">
          <a:xfrm>
            <a:off x="1676262" y="2050908"/>
            <a:ext cx="8024329" cy="4533025"/>
          </a:xfrm>
          <a:prstGeom prst="rect">
            <a:avLst/>
          </a:prstGeom>
          <a:noFill/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xmlns="" id="{073B40FA-2F8E-B3B8-EC43-40DBB1660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68227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图四   </a:t>
            </a:r>
            <a:r>
              <a:rPr lang="en-US" altLang="zh-TW" dirty="0" smtClean="0"/>
              <a:t>3D X</a:t>
            </a:r>
            <a:r>
              <a:rPr lang="en-US" altLang="zh-CN" dirty="0" smtClean="0"/>
              <a:t>-ray</a:t>
            </a:r>
            <a:r>
              <a:rPr lang="zh-CN" altLang="en-US" dirty="0" smtClean="0"/>
              <a:t>测试 </a:t>
            </a:r>
            <a:r>
              <a:rPr lang="zh-CN" altLang="en-US" dirty="0" smtClean="0"/>
              <a:t>，底部焊盘涂锡（供应商</a:t>
            </a:r>
            <a:r>
              <a:rPr lang="en-US" altLang="zh-CN" dirty="0" smtClean="0"/>
              <a:t>TZ</a:t>
            </a:r>
            <a:r>
              <a:rPr lang="zh-CN" altLang="en-US" dirty="0" smtClean="0"/>
              <a:t>）</a:t>
            </a:r>
            <a:endParaRPr lang="zh-TW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紅利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61208582_TF56390039_Win32" id="{5F43E152-EBA6-4514-BA79-F1181C68F656}" vid="{F1AD3F8F-74D8-435A-839E-784C5D61D22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{54721C62-7D90-4725-BD37-A2024608AD4A}tf56390039_win32</Template>
  <TotalTime>148</TotalTime>
  <Words>167</Words>
  <Application>Microsoft Office PowerPoint</Application>
  <PresentationFormat>自訂</PresentationFormat>
  <Paragraphs>23</Paragraphs>
  <Slides>10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紅利</vt:lpstr>
      <vt:lpstr>PCBA板TI电容焊锡现象                                                                                                                 Well shin</vt:lpstr>
      <vt:lpstr>通信异常分析报告</vt:lpstr>
      <vt:lpstr>一 、产品形态</vt:lpstr>
      <vt:lpstr>二、 开发要求与执行IPC-A-610 CLASS 3的标准</vt:lpstr>
      <vt:lpstr>IPC-A-610 CLASS 3的标准 的焊接条标准条款</vt:lpstr>
      <vt:lpstr>三、 电容焊锡侧面未爬锡，电容侧面漏黄铜（供应商YT）</vt:lpstr>
      <vt:lpstr>三、 电容焊锡 侧面有爬锡（供应商TZ）</vt:lpstr>
      <vt:lpstr>图三   3D X-ray测试 ，底部焊盘涂锡 （供应商YT）</vt:lpstr>
      <vt:lpstr>图四   3D X-ray测试 ，底部焊盘涂锡（供应商TZ）</vt:lpstr>
      <vt:lpstr>感謝您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PCBA板通信不良分析报告</dc:title>
  <dc:creator>劉來</dc:creator>
  <cp:lastModifiedBy>滕娟</cp:lastModifiedBy>
  <cp:revision>15</cp:revision>
  <dcterms:created xsi:type="dcterms:W3CDTF">2024-06-25T07:07:14Z</dcterms:created>
  <dcterms:modified xsi:type="dcterms:W3CDTF">2024-07-12T01:33:49Z</dcterms:modified>
</cp:coreProperties>
</file>