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7" r:id="rId5"/>
    <p:sldId id="258" r:id="rId6"/>
    <p:sldId id="259" r:id="rId7"/>
    <p:sldId id="260" r:id="rId8"/>
    <p:sldId id="263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TPS2121</a:t>
            </a:r>
            <a:r>
              <a:rPr lang="zh-CN" altLang="en-US"/>
              <a:t>问题点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电路框图</a:t>
            </a: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2124075"/>
            <a:ext cx="10852150" cy="2971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TPS2121</a:t>
            </a:r>
            <a:r>
              <a:t>电路图</a:t>
            </a: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197610"/>
            <a:ext cx="5349240" cy="4563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55" y="1724660"/>
            <a:ext cx="5687695" cy="19348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18555" y="1079500"/>
            <a:ext cx="4368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OV1=5.97V,OV2=7.42V</a:t>
            </a:r>
            <a:endParaRPr lang="en-US" altLang="zh-CN"/>
          </a:p>
          <a:p>
            <a:r>
              <a:rPr lang="en-US" altLang="zh-CN"/>
              <a:t>CP2=3.3V</a:t>
            </a:r>
            <a:r>
              <a:rPr lang="zh-CN" altLang="en-US"/>
              <a:t>，</a:t>
            </a:r>
            <a:r>
              <a:rPr lang="en-US" altLang="zh-CN"/>
              <a:t>ILM=2A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378575" y="3867150"/>
            <a:ext cx="5100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一般使用场景：</a:t>
            </a:r>
            <a:endParaRPr lang="zh-CN" altLang="en-US"/>
          </a:p>
          <a:p>
            <a:r>
              <a:rPr lang="zh-CN" altLang="en-US"/>
              <a:t>产品一般使用电池供电，当插入</a:t>
            </a:r>
            <a:r>
              <a:rPr lang="en-US" altLang="zh-CN"/>
              <a:t>USB</a:t>
            </a:r>
            <a:r>
              <a:rPr lang="zh-CN" altLang="en-US"/>
              <a:t>时</a:t>
            </a:r>
            <a:r>
              <a:rPr lang="en-US" altLang="zh-CN"/>
              <a:t>VBUS</a:t>
            </a:r>
            <a:r>
              <a:rPr lang="zh-CN" altLang="en-US"/>
              <a:t>有电</a:t>
            </a:r>
            <a:r>
              <a:rPr lang="en-US" altLang="zh-CN"/>
              <a:t>(VBUS&gt;3.3/12K*(12K+2.55K)=4V</a:t>
            </a:r>
            <a:r>
              <a:rPr lang="zh-CN" altLang="en-US"/>
              <a:t>时</a:t>
            </a:r>
            <a:r>
              <a:rPr lang="en-US" altLang="zh-CN"/>
              <a:t>)</a:t>
            </a:r>
            <a:r>
              <a:rPr lang="zh-CN" altLang="en-US"/>
              <a:t>，由</a:t>
            </a:r>
            <a:r>
              <a:rPr lang="en-US" altLang="zh-CN"/>
              <a:t>USB</a:t>
            </a:r>
            <a:r>
              <a:rPr lang="zh-CN" altLang="en-US"/>
              <a:t>供电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TPS2121</a:t>
            </a:r>
            <a:r>
              <a:rPr>
                <a:sym typeface="+mn-ea"/>
              </a:rPr>
              <a:t> </a:t>
            </a:r>
            <a:r>
              <a:rPr lang="en-US" altLang="zh-CN">
                <a:sym typeface="+mn-ea"/>
              </a:rPr>
              <a:t>Layout</a:t>
            </a:r>
            <a:endParaRPr lang="en-US" altLang="zh-CN"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0095" y="1208405"/>
            <a:ext cx="5462905" cy="5041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TPS63070</a:t>
            </a:r>
            <a:r>
              <a:t>、TPS62291DRVR</a:t>
            </a:r>
            <a:r>
              <a:t>原理图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0230" y="1079500"/>
            <a:ext cx="8657590" cy="2670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4181475"/>
            <a:ext cx="6617335" cy="1804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LTC2950ITS8-1原理图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256030"/>
            <a:ext cx="9337675" cy="3388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电路问题点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当</a:t>
            </a:r>
            <a:r>
              <a:rPr lang="en-US" altLang="zh-CN"/>
              <a:t>USB</a:t>
            </a:r>
            <a:r>
              <a:t>和电池同时供电时</a:t>
            </a:r>
            <a:r>
              <a:rPr lang="en-US" altLang="zh-CN"/>
              <a:t>(</a:t>
            </a:r>
            <a:r>
              <a:t>此时为</a:t>
            </a:r>
            <a:r>
              <a:rPr lang="en-US" altLang="zh-CN"/>
              <a:t>USB</a:t>
            </a:r>
            <a:r>
              <a:t>选通</a:t>
            </a:r>
            <a:r>
              <a:rPr lang="en-US" altLang="zh-CN"/>
              <a:t>)</a:t>
            </a:r>
            <a:r>
              <a:t>，当</a:t>
            </a:r>
            <a:r>
              <a:rPr lang="en-US" altLang="zh-CN"/>
              <a:t>3.3V</a:t>
            </a:r>
            <a:r>
              <a:t>后一个负载启动后，电源会掉电数毫秒，导致系统断电关机，波形如下图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" y="2172335"/>
            <a:ext cx="5553075" cy="4164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50710" y="2268220"/>
            <a:ext cx="4729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黄色：</a:t>
            </a:r>
            <a:r>
              <a:rPr lang="en-US" altLang="zh-CN"/>
              <a:t>TPS2121</a:t>
            </a:r>
            <a:r>
              <a:rPr lang="zh-CN" altLang="en-US"/>
              <a:t>输出电压</a:t>
            </a:r>
            <a:endParaRPr lang="zh-CN" altLang="en-US"/>
          </a:p>
          <a:p>
            <a:r>
              <a:rPr lang="zh-CN" altLang="en-US"/>
              <a:t>紫色：</a:t>
            </a:r>
            <a:r>
              <a:rPr lang="en-US" altLang="zh-CN"/>
              <a:t>3.3V</a:t>
            </a:r>
            <a:r>
              <a:rPr lang="zh-CN" altLang="en-US"/>
              <a:t>输出电流，掉电时电流为</a:t>
            </a:r>
            <a:r>
              <a:rPr lang="en-US" altLang="zh-CN"/>
              <a:t>1.2A</a:t>
            </a:r>
            <a:endParaRPr lang="zh-CN" altLang="en-US"/>
          </a:p>
          <a:p>
            <a:r>
              <a:rPr lang="zh-CN" altLang="en-US"/>
              <a:t>蓝色：</a:t>
            </a:r>
            <a:r>
              <a:rPr lang="en-US" altLang="zh-CN"/>
              <a:t>3.3V</a:t>
            </a:r>
            <a:r>
              <a:rPr lang="zh-CN" altLang="en-US"/>
              <a:t>输出电压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10" y="3825875"/>
            <a:ext cx="4303395" cy="2616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92595" y="3339465"/>
            <a:ext cx="4729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下图为</a:t>
            </a:r>
            <a:r>
              <a:rPr lang="en-US" altLang="zh-CN"/>
              <a:t>USB</a:t>
            </a:r>
            <a:r>
              <a:rPr lang="zh-CN" altLang="en-US"/>
              <a:t>电压波形，最低为</a:t>
            </a:r>
            <a:r>
              <a:rPr lang="en-US" altLang="zh-CN"/>
              <a:t>3.76V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电路问题点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单独</a:t>
            </a:r>
            <a:r>
              <a:rPr lang="en-US" altLang="zh-CN"/>
              <a:t>USB</a:t>
            </a:r>
            <a:r>
              <a:t>供电，单独电池供电后端输出没有问题</a:t>
            </a:r>
          </a:p>
          <a:p>
            <a:r>
              <a:t>调整</a:t>
            </a:r>
            <a:r>
              <a:rPr lang="en-US" altLang="zh-CN"/>
              <a:t>R217</a:t>
            </a:r>
            <a:r>
              <a:t>与</a:t>
            </a:r>
            <a:r>
              <a:rPr lang="en-US" altLang="zh-CN"/>
              <a:t>R218</a:t>
            </a:r>
            <a:r>
              <a:t>电阻值，降低切换电压的值</a:t>
            </a:r>
          </a:p>
          <a:p>
            <a:pPr marL="457200" lvl="1" indent="0">
              <a:buNone/>
            </a:pPr>
            <a:r>
              <a:rPr lang="en-US" altLang="zh-CN"/>
              <a:t>R217=700R,R218=12K,VSW=3.49V,</a:t>
            </a:r>
            <a:r>
              <a:t>问题有所改善，</a:t>
            </a:r>
          </a:p>
          <a:p>
            <a:pPr marL="0" indent="0">
              <a:buNone/>
            </a:pPr>
            <a:r>
              <a:t>      但是偶尔掉电问题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2929890"/>
            <a:ext cx="4869180" cy="3651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325" y="1744980"/>
            <a:ext cx="4857750" cy="4143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不良波形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340485"/>
            <a:ext cx="6721475" cy="5041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83170" y="1446530"/>
            <a:ext cx="4729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黄色：</a:t>
            </a:r>
            <a:r>
              <a:rPr lang="en-US" altLang="zh-CN"/>
              <a:t>TPS2121</a:t>
            </a:r>
            <a:r>
              <a:rPr lang="zh-CN" altLang="en-US"/>
              <a:t>输出电压</a:t>
            </a:r>
            <a:endParaRPr lang="zh-CN" altLang="en-US"/>
          </a:p>
          <a:p>
            <a:r>
              <a:rPr lang="zh-CN" altLang="en-US"/>
              <a:t>紫色：</a:t>
            </a:r>
            <a:r>
              <a:rPr lang="en-US" altLang="zh-CN"/>
              <a:t>3.3V</a:t>
            </a:r>
            <a:r>
              <a:rPr lang="zh-CN" altLang="en-US"/>
              <a:t>输出电流，掉电时电流为</a:t>
            </a:r>
            <a:r>
              <a:rPr lang="en-US" altLang="zh-CN"/>
              <a:t>1.2A</a:t>
            </a:r>
            <a:endParaRPr lang="zh-CN" altLang="en-US"/>
          </a:p>
          <a:p>
            <a:r>
              <a:rPr lang="zh-CN" altLang="en-US"/>
              <a:t>蓝色：</a:t>
            </a:r>
            <a:r>
              <a:rPr lang="en-US"/>
              <a:t>USB</a:t>
            </a:r>
            <a:r>
              <a:rPr lang="zh-CN" altLang="en-US"/>
              <a:t>输入波形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演示</Application>
  <PresentationFormat>宽屏</PresentationFormat>
  <Paragraphs>41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Office 主题​​</vt:lpstr>
      <vt:lpstr>TPS2121问题点</vt:lpstr>
      <vt:lpstr>电路框图</vt:lpstr>
      <vt:lpstr>TPS2121电路图</vt:lpstr>
      <vt:lpstr>TPS2121 Layout</vt:lpstr>
      <vt:lpstr>TPS63070、TPS62291DRVR原理图</vt:lpstr>
      <vt:lpstr>LTC2950ITS8-1原理图</vt:lpstr>
      <vt:lpstr>电路问题点</vt:lpstr>
      <vt:lpstr>电路问题点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姚鹏</cp:lastModifiedBy>
  <cp:revision>27</cp:revision>
  <dcterms:created xsi:type="dcterms:W3CDTF">2019-06-19T02:08:00Z</dcterms:created>
  <dcterms:modified xsi:type="dcterms:W3CDTF">2021-03-22T11:00:50Z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E7E0ED67BBDF45648E405A4333E6B318</vt:lpwstr>
  </property>
</Properties>
</file>