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2" r:id="rId2"/>
    <p:sldId id="274" r:id="rId3"/>
    <p:sldId id="277" r:id="rId4"/>
    <p:sldId id="275" r:id="rId5"/>
    <p:sldId id="276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>
      <p:cViewPr>
        <p:scale>
          <a:sx n="150" d="100"/>
          <a:sy n="150" d="100"/>
        </p:scale>
        <p:origin x="372" y="7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TPS25751EVM +BQ25731EVM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Aya Khedr</a:t>
            </a:r>
          </a:p>
          <a:p>
            <a:pPr eaLnBrk="1" hangingPunct="1"/>
            <a:r>
              <a:rPr lang="en-US" dirty="0"/>
              <a:t>3/12/25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2ED0-2FED-43B7-9B89-7C515FBA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 Hardware Connections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95D3A-173B-45F9-A7DA-EB2C5E58B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82" y="634826"/>
            <a:ext cx="7612636" cy="34228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6B16-BD52-40B6-B454-608181F8E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DD6AE-8F61-4F6C-A44A-F052FAC15549}"/>
              </a:ext>
            </a:extLst>
          </p:cNvPr>
          <p:cNvSpPr txBox="1"/>
          <p:nvPr/>
        </p:nvSpPr>
        <p:spPr>
          <a:xfrm>
            <a:off x="939800" y="4115965"/>
            <a:ext cx="88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*Refer to BQ25713 Section in EVM User’s Guide. BQ25731 EVM connections are the same. </a:t>
            </a:r>
          </a:p>
        </p:txBody>
      </p:sp>
    </p:spTree>
    <p:extLst>
      <p:ext uri="{BB962C8B-B14F-4D97-AF65-F5344CB8AC3E}">
        <p14:creationId xmlns:p14="http://schemas.microsoft.com/office/powerpoint/2010/main" val="427103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13E1-A4EF-4BEA-9FDB-8256D1A2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 Hardware Connections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01AEB-03F8-46B0-997C-DA915FF92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" y="1016075"/>
            <a:ext cx="8467725" cy="26398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BC04-A0E1-4F97-8C60-08347B51B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0F3D-8078-4A7F-A485-1BCD7130AB8D}"/>
              </a:ext>
            </a:extLst>
          </p:cNvPr>
          <p:cNvSpPr txBox="1"/>
          <p:nvPr/>
        </p:nvSpPr>
        <p:spPr>
          <a:xfrm>
            <a:off x="463550" y="3761809"/>
            <a:ext cx="799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*Refer to the BQ25731EVM User Guide for power supply recommendations and setup</a:t>
            </a:r>
          </a:p>
        </p:txBody>
      </p:sp>
    </p:spTree>
    <p:extLst>
      <p:ext uri="{BB962C8B-B14F-4D97-AF65-F5344CB8AC3E}">
        <p14:creationId xmlns:p14="http://schemas.microsoft.com/office/powerpoint/2010/main" val="250002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7738-5E9F-4420-A0AC-06617787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BQ25731 Jumper Settings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AE1D00-5C55-49BF-AD7C-57781348D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625" y="717954"/>
            <a:ext cx="5788025" cy="229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94F8-3BF3-47B2-A63D-83015454F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8DD11-46DB-424E-9895-49BF7C145914}"/>
              </a:ext>
            </a:extLst>
          </p:cNvPr>
          <p:cNvSpPr txBox="1"/>
          <p:nvPr/>
        </p:nvSpPr>
        <p:spPr>
          <a:xfrm>
            <a:off x="231775" y="3194050"/>
            <a:ext cx="819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JP2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JP3 setting matches Battery Charging Voltage setting in Q14 in GUI</a:t>
            </a:r>
          </a:p>
        </p:txBody>
      </p:sp>
    </p:spTree>
    <p:extLst>
      <p:ext uri="{BB962C8B-B14F-4D97-AF65-F5344CB8AC3E}">
        <p14:creationId xmlns:p14="http://schemas.microsoft.com/office/powerpoint/2010/main" val="260781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6C17-87C1-4BB2-AA12-6C9F3E1A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0E9BD-1A57-47BE-A2F7-5B7582AB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717954"/>
            <a:ext cx="5419725" cy="13440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E9504-DF84-4D15-AA93-1CB637BDD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303683-C53B-467A-8D3A-0079317C4BC1}"/>
              </a:ext>
            </a:extLst>
          </p:cNvPr>
          <p:cNvSpPr/>
          <p:nvPr/>
        </p:nvSpPr>
        <p:spPr>
          <a:xfrm>
            <a:off x="1041400" y="1079500"/>
            <a:ext cx="1358900" cy="996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4203A-1BDE-415E-8910-FEB8B8F46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227212"/>
            <a:ext cx="3240699" cy="1708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391C9-3704-419A-929B-4B090EF07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32" y="2385790"/>
            <a:ext cx="2908712" cy="1629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52A137-9DB2-41D6-85B3-1A5EB8CA3803}"/>
              </a:ext>
            </a:extLst>
          </p:cNvPr>
          <p:cNvSpPr txBox="1"/>
          <p:nvPr/>
        </p:nvSpPr>
        <p:spPr>
          <a:xfrm>
            <a:off x="4375150" y="2231901"/>
            <a:ext cx="180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Example for 4S</a:t>
            </a:r>
          </a:p>
        </p:txBody>
      </p:sp>
    </p:spTree>
    <p:extLst>
      <p:ext uri="{BB962C8B-B14F-4D97-AF65-F5344CB8AC3E}">
        <p14:creationId xmlns:p14="http://schemas.microsoft.com/office/powerpoint/2010/main" val="3507496880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23</TotalTime>
  <Words>70</Words>
  <Application>Microsoft Office PowerPoint</Application>
  <PresentationFormat>On-screen Show (16:9)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FinalPowerpoint</vt:lpstr>
      <vt:lpstr>TPS25751EVM +BQ25731EVM</vt:lpstr>
      <vt:lpstr>EVM Hardware Connections</vt:lpstr>
      <vt:lpstr>EVM Hardware Connections Continued</vt:lpstr>
      <vt:lpstr>BQ25731 Jumper Settings </vt:lpstr>
      <vt:lpstr>Software Setup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Khedr, Aya</dc:creator>
  <cp:keywords>Selective Disclosure</cp:keywords>
  <cp:lastModifiedBy>Khedr, Aya</cp:lastModifiedBy>
  <cp:revision>3</cp:revision>
  <dcterms:created xsi:type="dcterms:W3CDTF">2025-03-12T17:30:22Z</dcterms:created>
  <dcterms:modified xsi:type="dcterms:W3CDTF">2025-03-12T17:54:08Z</dcterms:modified>
</cp:coreProperties>
</file>