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7" r:id="rId6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04" userDrawn="1">
          <p15:clr>
            <a:srgbClr val="A4A3A4"/>
          </p15:clr>
        </p15:guide>
        <p15:guide id="2" pos="7378" userDrawn="1">
          <p15:clr>
            <a:srgbClr val="A4A3A4"/>
          </p15:clr>
        </p15:guide>
        <p15:guide id="3" orient="horz" pos="255" userDrawn="1">
          <p15:clr>
            <a:srgbClr val="A4A3A4"/>
          </p15:clr>
        </p15:guide>
        <p15:guide id="4" orient="horz" pos="344" userDrawn="1">
          <p15:clr>
            <a:srgbClr val="A4A3A4"/>
          </p15:clr>
        </p15:guide>
        <p15:guide id="5" orient="horz" pos="4020" userDrawn="1">
          <p15:clr>
            <a:srgbClr val="A4A3A4"/>
          </p15:clr>
        </p15:guide>
        <p15:guide id="6" orient="horz" pos="39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娄 骏" initials="娄" lastIdx="2" clrIdx="0">
    <p:extLst>
      <p:ext uri="{19B8F6BF-5375-455C-9EA6-DF929625EA0E}">
        <p15:presenceInfo xmlns:p15="http://schemas.microsoft.com/office/powerpoint/2012/main" userId="ce74d85a2610157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CAC"/>
    <a:srgbClr val="2F71FB"/>
    <a:srgbClr val="3471BD"/>
    <a:srgbClr val="D2E1FE"/>
    <a:srgbClr val="2E71FB"/>
    <a:srgbClr val="1B67AF"/>
    <a:srgbClr val="0551E9"/>
    <a:srgbClr val="4380FB"/>
    <a:srgbClr val="95B8FD"/>
    <a:srgbClr val="C2D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43" autoAdjust="0"/>
    <p:restoredTop sz="95796" autoAdjust="0"/>
  </p:normalViewPr>
  <p:slideViewPr>
    <p:cSldViewPr snapToGrid="0" showGuides="1">
      <p:cViewPr varScale="1">
        <p:scale>
          <a:sx n="97" d="100"/>
          <a:sy n="97" d="100"/>
        </p:scale>
        <p:origin x="230" y="82"/>
      </p:cViewPr>
      <p:guideLst>
        <p:guide pos="304"/>
        <p:guide pos="7378"/>
        <p:guide orient="horz" pos="255"/>
        <p:guide orient="horz" pos="344"/>
        <p:guide orient="horz" pos="4020"/>
        <p:guide orient="horz" pos="39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07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0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AD0C003-77CF-6FA8-B702-FF3641E74C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A49DB81-95D8-AAEF-3720-85B1B585E30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D8BC98-1EAA-4447-8409-DD437C222BE3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B2430C9-50D6-6F08-F94C-85207C766DC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0EF6B440-9F4C-A316-0471-1AF559689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C79D5A-E730-46D5-91F5-3545EB299F6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0869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BB415A-EF0E-4FAC-B254-DD0D2D0A2F57}" type="datetimeFigureOut">
              <a:rPr lang="zh-CN" altLang="en-US" smtClean="0"/>
              <a:t>2026/6/24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67334-4987-43A9-9130-70BE63B4CBF8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5696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bg>
      <p:bgPr>
        <a:solidFill>
          <a:srgbClr val="004C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椭圆 2"/>
          <p:cNvSpPr/>
          <p:nvPr userDrawn="1"/>
        </p:nvSpPr>
        <p:spPr>
          <a:xfrm>
            <a:off x="1633590" y="528892"/>
            <a:ext cx="8924820" cy="5800216"/>
          </a:xfrm>
          <a:prstGeom prst="ellipse">
            <a:avLst/>
          </a:prstGeom>
          <a:gradFill>
            <a:gsLst>
              <a:gs pos="0">
                <a:schemeClr val="bg1"/>
              </a:gs>
              <a:gs pos="98000">
                <a:srgbClr val="004CAC"/>
              </a:gs>
            </a:gsLst>
            <a:path path="shap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0917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2599" y="4540251"/>
            <a:ext cx="2681277" cy="95245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0" name="文本占位符 8">
            <a:extLst>
              <a:ext uri="{FF2B5EF4-FFF2-40B4-BE49-F238E27FC236}">
                <a16:creationId xmlns:a16="http://schemas.microsoft.com/office/drawing/2014/main" id="{25080236-4200-59B4-4800-93CAD011831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326874" y="4540251"/>
            <a:ext cx="2681277" cy="95245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1" name="文本占位符 8">
            <a:extLst>
              <a:ext uri="{FF2B5EF4-FFF2-40B4-BE49-F238E27FC236}">
                <a16:creationId xmlns:a16="http://schemas.microsoft.com/office/drawing/2014/main" id="{04E8906D-92B3-C4E6-FAA3-189319F6177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171149" y="4540251"/>
            <a:ext cx="2681277" cy="95245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2" name="文本占位符 8">
            <a:extLst>
              <a:ext uri="{FF2B5EF4-FFF2-40B4-BE49-F238E27FC236}">
                <a16:creationId xmlns:a16="http://schemas.microsoft.com/office/drawing/2014/main" id="{C9F48441-9EAE-6472-EB61-6439AC64E41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015423" y="4540251"/>
            <a:ext cx="2681277" cy="95245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2" name="Bildplatzhalter 5">
            <a:extLst>
              <a:ext uri="{FF2B5EF4-FFF2-40B4-BE49-F238E27FC236}">
                <a16:creationId xmlns:a16="http://schemas.microsoft.com/office/drawing/2014/main" id="{9332F360-D647-2287-5718-BC2E65E8BE1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79977" y="1986942"/>
            <a:ext cx="2692045" cy="1775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50F2E3B3-7FA6-2E53-D8FF-9C172D5FD7DB}"/>
              </a:ext>
            </a:extLst>
          </p:cNvPr>
          <p:cNvSpPr/>
          <p:nvPr userDrawn="1"/>
        </p:nvSpPr>
        <p:spPr>
          <a:xfrm rot="10800000">
            <a:off x="485370" y="3760028"/>
            <a:ext cx="2695980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9" name="Bildplatzhalter 5">
            <a:extLst>
              <a:ext uri="{FF2B5EF4-FFF2-40B4-BE49-F238E27FC236}">
                <a16:creationId xmlns:a16="http://schemas.microsoft.com/office/drawing/2014/main" id="{A345E5CA-833E-6813-B734-9AF69D9B4E9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3327229" y="1986942"/>
            <a:ext cx="2692045" cy="1775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FE04A4D8-6D51-BCD5-9848-FFA606C6A4F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6174481" y="1986942"/>
            <a:ext cx="2692045" cy="1775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21" name="Bildplatzhalter 5">
            <a:extLst>
              <a:ext uri="{FF2B5EF4-FFF2-40B4-BE49-F238E27FC236}">
                <a16:creationId xmlns:a16="http://schemas.microsoft.com/office/drawing/2014/main" id="{34B19BFF-F091-58D9-F064-CCADE513FCD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021734" y="1986942"/>
            <a:ext cx="2692045" cy="177543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11A24904-9605-4D2A-79A8-E30A0E3144CF}"/>
              </a:ext>
            </a:extLst>
          </p:cNvPr>
          <p:cNvSpPr/>
          <p:nvPr userDrawn="1"/>
        </p:nvSpPr>
        <p:spPr>
          <a:xfrm rot="10800000">
            <a:off x="3327323" y="3760028"/>
            <a:ext cx="2695980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EE0082BE-B5C4-48F2-6BCA-5AF35628F419}"/>
              </a:ext>
            </a:extLst>
          </p:cNvPr>
          <p:cNvSpPr/>
          <p:nvPr userDrawn="1"/>
        </p:nvSpPr>
        <p:spPr>
          <a:xfrm rot="10800000">
            <a:off x="6175758" y="3760029"/>
            <a:ext cx="2695980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矩形 23">
            <a:extLst>
              <a:ext uri="{FF2B5EF4-FFF2-40B4-BE49-F238E27FC236}">
                <a16:creationId xmlns:a16="http://schemas.microsoft.com/office/drawing/2014/main" id="{92FE5596-A3BF-E77F-D2CF-9EC3434C9DBA}"/>
              </a:ext>
            </a:extLst>
          </p:cNvPr>
          <p:cNvSpPr/>
          <p:nvPr userDrawn="1"/>
        </p:nvSpPr>
        <p:spPr>
          <a:xfrm rot="10800000">
            <a:off x="9023930" y="3760029"/>
            <a:ext cx="2695980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文本占位符 9">
            <a:extLst>
              <a:ext uri="{FF2B5EF4-FFF2-40B4-BE49-F238E27FC236}">
                <a16:creationId xmlns:a16="http://schemas.microsoft.com/office/drawing/2014/main" id="{79D4F140-D16E-A588-B326-486B1C52C888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14349" y="3811895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28" name="文本占位符 9">
            <a:extLst>
              <a:ext uri="{FF2B5EF4-FFF2-40B4-BE49-F238E27FC236}">
                <a16:creationId xmlns:a16="http://schemas.microsoft.com/office/drawing/2014/main" id="{F2CD706F-A34F-D27D-86E9-688FAFC8805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3352799" y="3811895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29" name="文本占位符 9">
            <a:extLst>
              <a:ext uri="{FF2B5EF4-FFF2-40B4-BE49-F238E27FC236}">
                <a16:creationId xmlns:a16="http://schemas.microsoft.com/office/drawing/2014/main" id="{378A46E8-1AD5-5A46-E7F1-D8FF0A91F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00774" y="3811895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0" name="文本占位符 9">
            <a:extLst>
              <a:ext uri="{FF2B5EF4-FFF2-40B4-BE49-F238E27FC236}">
                <a16:creationId xmlns:a16="http://schemas.microsoft.com/office/drawing/2014/main" id="{4B7E9B3D-741C-1C7B-18DD-ED76DAEB0336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039224" y="3811895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9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971" y="375520"/>
            <a:ext cx="10319657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41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26" name="图片 25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34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554" y="375520"/>
            <a:ext cx="10389326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42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2" name="Bildplatzhalter 5">
            <a:extLst>
              <a:ext uri="{FF2B5EF4-FFF2-40B4-BE49-F238E27FC236}">
                <a16:creationId xmlns:a16="http://schemas.microsoft.com/office/drawing/2014/main" id="{76F9B29D-A92F-E6DD-332C-34A9D361B75F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2601" y="1957614"/>
            <a:ext cx="2198846" cy="2473347"/>
          </a:xfrm>
          <a:prstGeom prst="rect">
            <a:avLst/>
          </a:prstGeom>
          <a:solidFill>
            <a:srgbClr val="004CAC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3" name="Bildplatzhalter 5">
            <a:extLst>
              <a:ext uri="{FF2B5EF4-FFF2-40B4-BE49-F238E27FC236}">
                <a16:creationId xmlns:a16="http://schemas.microsoft.com/office/drawing/2014/main" id="{A30482D7-7A4A-E79E-6BC5-B77C9755E98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736414" y="1957614"/>
            <a:ext cx="2198846" cy="2473347"/>
          </a:xfrm>
          <a:prstGeom prst="rect">
            <a:avLst/>
          </a:prstGeom>
          <a:solidFill>
            <a:srgbClr val="004CAC">
              <a:alpha val="90000"/>
            </a:srgb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4" name="Bildplatzhalter 5">
            <a:extLst>
              <a:ext uri="{FF2B5EF4-FFF2-40B4-BE49-F238E27FC236}">
                <a16:creationId xmlns:a16="http://schemas.microsoft.com/office/drawing/2014/main" id="{2109C34C-7D05-B6C9-8C97-31544AD52C9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990227" y="1957614"/>
            <a:ext cx="2198846" cy="2473347"/>
          </a:xfrm>
          <a:prstGeom prst="rect">
            <a:avLst/>
          </a:prstGeom>
          <a:solidFill>
            <a:srgbClr val="004CAC">
              <a:alpha val="80000"/>
            </a:srgb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7" name="Bildplatzhalter 5">
            <a:extLst>
              <a:ext uri="{FF2B5EF4-FFF2-40B4-BE49-F238E27FC236}">
                <a16:creationId xmlns:a16="http://schemas.microsoft.com/office/drawing/2014/main" id="{2EBC3131-F0E8-1BB1-FE24-D1A84CF0BAF2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7244040" y="1957614"/>
            <a:ext cx="2198846" cy="2473347"/>
          </a:xfrm>
          <a:prstGeom prst="rect">
            <a:avLst/>
          </a:prstGeom>
          <a:solidFill>
            <a:srgbClr val="004CAC">
              <a:alpha val="70000"/>
            </a:srgb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8" name="Bildplatzhalter 5">
            <a:extLst>
              <a:ext uri="{FF2B5EF4-FFF2-40B4-BE49-F238E27FC236}">
                <a16:creationId xmlns:a16="http://schemas.microsoft.com/office/drawing/2014/main" id="{07F1A86B-1850-6DEA-BA76-843C0C3AFDC9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9497854" y="1957614"/>
            <a:ext cx="2198846" cy="2473347"/>
          </a:xfrm>
          <a:prstGeom prst="rect">
            <a:avLst/>
          </a:prstGeom>
          <a:solidFill>
            <a:srgbClr val="004CAC">
              <a:alpha val="60000"/>
            </a:srgb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13" name="Textplatzhalter 6">
            <a:extLst>
              <a:ext uri="{FF2B5EF4-FFF2-40B4-BE49-F238E27FC236}">
                <a16:creationId xmlns:a16="http://schemas.microsoft.com/office/drawing/2014/main" id="{AC329BA3-BDE1-7C8B-6FC6-97D570BD87A5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482599" y="1661841"/>
            <a:ext cx="2191233" cy="22896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lang="de-DE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>
                <a:latin typeface="Blue Sky Standard Light" panose="02000000000000000000" pitchFamily="2" charset="0"/>
              </a:defRPr>
            </a:lvl2pPr>
            <a:lvl3pPr>
              <a:defRPr sz="1000">
                <a:latin typeface="Blue Sky Standard Light" panose="02000000000000000000" pitchFamily="2" charset="0"/>
              </a:defRPr>
            </a:lvl3pPr>
            <a:lvl4pPr>
              <a:defRPr sz="1000">
                <a:latin typeface="Blue Sky Standard Light" panose="02000000000000000000" pitchFamily="2" charset="0"/>
              </a:defRPr>
            </a:lvl4pPr>
            <a:lvl5pPr>
              <a:defRPr sz="1000"/>
            </a:lvl5pPr>
            <a:lvl6pPr>
              <a:defRPr sz="1000">
                <a:latin typeface="Blue Sky Standard Light" panose="02000000000000000000" pitchFamily="2" charset="0"/>
              </a:defRPr>
            </a:lvl6pPr>
            <a:lvl7pPr>
              <a:defRPr spc="0" baseline="0"/>
            </a:lvl7pPr>
            <a:lvl8pPr>
              <a:defRPr sz="1000" spc="0" baseline="0"/>
            </a:lvl8pPr>
            <a:lvl9pPr marL="0" indent="0">
              <a:buNone/>
              <a:defRPr/>
            </a:lvl9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29" name="Textplatzhalter 6">
            <a:extLst>
              <a:ext uri="{FF2B5EF4-FFF2-40B4-BE49-F238E27FC236}">
                <a16:creationId xmlns:a16="http://schemas.microsoft.com/office/drawing/2014/main" id="{01AB8CC4-CBB4-F7D2-5747-6179066811E8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2738316" y="1661841"/>
            <a:ext cx="2191233" cy="22896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lang="de-DE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>
                <a:latin typeface="Blue Sky Standard Light" panose="02000000000000000000" pitchFamily="2" charset="0"/>
              </a:defRPr>
            </a:lvl2pPr>
            <a:lvl3pPr>
              <a:defRPr sz="1000">
                <a:latin typeface="Blue Sky Standard Light" panose="02000000000000000000" pitchFamily="2" charset="0"/>
              </a:defRPr>
            </a:lvl3pPr>
            <a:lvl4pPr>
              <a:defRPr sz="1000">
                <a:latin typeface="Blue Sky Standard Light" panose="02000000000000000000" pitchFamily="2" charset="0"/>
              </a:defRPr>
            </a:lvl4pPr>
            <a:lvl5pPr>
              <a:defRPr sz="1000"/>
            </a:lvl5pPr>
            <a:lvl6pPr>
              <a:defRPr sz="1000">
                <a:latin typeface="Blue Sky Standard Light" panose="02000000000000000000" pitchFamily="2" charset="0"/>
              </a:defRPr>
            </a:lvl6pPr>
            <a:lvl7pPr>
              <a:defRPr spc="0" baseline="0"/>
            </a:lvl7pPr>
            <a:lvl8pPr>
              <a:defRPr sz="1000" spc="0" baseline="0"/>
            </a:lvl8pPr>
            <a:lvl9pPr marL="0" indent="0">
              <a:buNone/>
              <a:defRPr/>
            </a:lvl9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0" name="Textplatzhalter 6">
            <a:extLst>
              <a:ext uri="{FF2B5EF4-FFF2-40B4-BE49-F238E27FC236}">
                <a16:creationId xmlns:a16="http://schemas.microsoft.com/office/drawing/2014/main" id="{BD23A451-6688-A842-D95E-43885007BC11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4994033" y="1661841"/>
            <a:ext cx="2191233" cy="22896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lang="de-DE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>
                <a:latin typeface="Blue Sky Standard Light" panose="02000000000000000000" pitchFamily="2" charset="0"/>
              </a:defRPr>
            </a:lvl2pPr>
            <a:lvl3pPr>
              <a:defRPr sz="1000">
                <a:latin typeface="Blue Sky Standard Light" panose="02000000000000000000" pitchFamily="2" charset="0"/>
              </a:defRPr>
            </a:lvl3pPr>
            <a:lvl4pPr>
              <a:defRPr sz="1000">
                <a:latin typeface="Blue Sky Standard Light" panose="02000000000000000000" pitchFamily="2" charset="0"/>
              </a:defRPr>
            </a:lvl4pPr>
            <a:lvl5pPr>
              <a:defRPr sz="1000"/>
            </a:lvl5pPr>
            <a:lvl6pPr>
              <a:defRPr sz="1000">
                <a:latin typeface="Blue Sky Standard Light" panose="02000000000000000000" pitchFamily="2" charset="0"/>
              </a:defRPr>
            </a:lvl6pPr>
            <a:lvl7pPr>
              <a:defRPr spc="0" baseline="0"/>
            </a:lvl7pPr>
            <a:lvl8pPr>
              <a:defRPr sz="1000" spc="0" baseline="0"/>
            </a:lvl8pPr>
            <a:lvl9pPr marL="0" indent="0">
              <a:buNone/>
              <a:defRPr/>
            </a:lvl9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3" name="Textplatzhalter 6">
            <a:extLst>
              <a:ext uri="{FF2B5EF4-FFF2-40B4-BE49-F238E27FC236}">
                <a16:creationId xmlns:a16="http://schemas.microsoft.com/office/drawing/2014/main" id="{9F26EBA4-867A-E63A-D480-C49299187304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7249750" y="1661841"/>
            <a:ext cx="2191233" cy="22896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lang="de-DE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>
                <a:latin typeface="Blue Sky Standard Light" panose="02000000000000000000" pitchFamily="2" charset="0"/>
              </a:defRPr>
            </a:lvl2pPr>
            <a:lvl3pPr>
              <a:defRPr sz="1000">
                <a:latin typeface="Blue Sky Standard Light" panose="02000000000000000000" pitchFamily="2" charset="0"/>
              </a:defRPr>
            </a:lvl3pPr>
            <a:lvl4pPr>
              <a:defRPr sz="1000">
                <a:latin typeface="Blue Sky Standard Light" panose="02000000000000000000" pitchFamily="2" charset="0"/>
              </a:defRPr>
            </a:lvl4pPr>
            <a:lvl5pPr>
              <a:defRPr sz="1000"/>
            </a:lvl5pPr>
            <a:lvl6pPr>
              <a:defRPr sz="1000">
                <a:latin typeface="Blue Sky Standard Light" panose="02000000000000000000" pitchFamily="2" charset="0"/>
              </a:defRPr>
            </a:lvl6pPr>
            <a:lvl7pPr>
              <a:defRPr spc="0" baseline="0"/>
            </a:lvl7pPr>
            <a:lvl8pPr>
              <a:defRPr sz="1000" spc="0" baseline="0"/>
            </a:lvl8pPr>
            <a:lvl9pPr marL="0" indent="0">
              <a:buNone/>
              <a:defRPr/>
            </a:lvl9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4" name="Textplatzhalter 6">
            <a:extLst>
              <a:ext uri="{FF2B5EF4-FFF2-40B4-BE49-F238E27FC236}">
                <a16:creationId xmlns:a16="http://schemas.microsoft.com/office/drawing/2014/main" id="{977D0BE8-0596-A2BA-67C8-0E44C5C1850B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9505467" y="1661841"/>
            <a:ext cx="2191233" cy="228969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>
              <a:buNone/>
              <a:defRPr lang="de-DE" sz="1200" b="1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  <a:lvl2pPr>
              <a:defRPr>
                <a:latin typeface="Blue Sky Standard Light" panose="02000000000000000000" pitchFamily="2" charset="0"/>
              </a:defRPr>
            </a:lvl2pPr>
            <a:lvl3pPr>
              <a:defRPr sz="1000">
                <a:latin typeface="Blue Sky Standard Light" panose="02000000000000000000" pitchFamily="2" charset="0"/>
              </a:defRPr>
            </a:lvl3pPr>
            <a:lvl4pPr>
              <a:defRPr sz="1000">
                <a:latin typeface="Blue Sky Standard Light" panose="02000000000000000000" pitchFamily="2" charset="0"/>
              </a:defRPr>
            </a:lvl4pPr>
            <a:lvl5pPr>
              <a:defRPr sz="1000"/>
            </a:lvl5pPr>
            <a:lvl6pPr>
              <a:defRPr sz="1000">
                <a:latin typeface="Blue Sky Standard Light" panose="02000000000000000000" pitchFamily="2" charset="0"/>
              </a:defRPr>
            </a:lvl6pPr>
            <a:lvl7pPr>
              <a:defRPr spc="0" baseline="0"/>
            </a:lvl7pPr>
            <a:lvl8pPr>
              <a:defRPr sz="1000" spc="0" baseline="0"/>
            </a:lvl8pPr>
            <a:lvl9pPr marL="0" indent="0">
              <a:buNone/>
              <a:defRPr/>
            </a:lvl9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6" name="文本占位符 8">
            <a:extLst>
              <a:ext uri="{FF2B5EF4-FFF2-40B4-BE49-F238E27FC236}">
                <a16:creationId xmlns:a16="http://schemas.microsoft.com/office/drawing/2014/main" id="{0E6CAF7B-3CD7-49C4-C797-E043C049D76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2600" y="4539525"/>
            <a:ext cx="2191676" cy="148134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37" name="文本占位符 8">
            <a:extLst>
              <a:ext uri="{FF2B5EF4-FFF2-40B4-BE49-F238E27FC236}">
                <a16:creationId xmlns:a16="http://schemas.microsoft.com/office/drawing/2014/main" id="{B47D8309-CCB6-8D8D-9DED-5614687AE1C6}"/>
              </a:ext>
            </a:extLst>
          </p:cNvPr>
          <p:cNvSpPr>
            <a:spLocks noGrp="1"/>
          </p:cNvSpPr>
          <p:nvPr>
            <p:ph type="body" sz="quarter" idx="54" hasCustomPrompt="1"/>
          </p:nvPr>
        </p:nvSpPr>
        <p:spPr>
          <a:xfrm>
            <a:off x="2738206" y="4539525"/>
            <a:ext cx="2191676" cy="148134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38" name="文本占位符 8">
            <a:extLst>
              <a:ext uri="{FF2B5EF4-FFF2-40B4-BE49-F238E27FC236}">
                <a16:creationId xmlns:a16="http://schemas.microsoft.com/office/drawing/2014/main" id="{FABD2CF2-EBE7-EA9E-A368-EE54801AC82E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4993812" y="4539525"/>
            <a:ext cx="2191676" cy="148134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39" name="文本占位符 8">
            <a:extLst>
              <a:ext uri="{FF2B5EF4-FFF2-40B4-BE49-F238E27FC236}">
                <a16:creationId xmlns:a16="http://schemas.microsoft.com/office/drawing/2014/main" id="{A294F65D-B0CC-A82A-0E08-F3AC6FF8DBB0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7249418" y="4539525"/>
            <a:ext cx="2191676" cy="148134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40" name="文本占位符 8">
            <a:extLst>
              <a:ext uri="{FF2B5EF4-FFF2-40B4-BE49-F238E27FC236}">
                <a16:creationId xmlns:a16="http://schemas.microsoft.com/office/drawing/2014/main" id="{DB54CE08-F4F6-CEA5-040E-07A64A1DC2C6}"/>
              </a:ext>
            </a:extLst>
          </p:cNvPr>
          <p:cNvSpPr>
            <a:spLocks noGrp="1"/>
          </p:cNvSpPr>
          <p:nvPr>
            <p:ph type="body" sz="quarter" idx="57" hasCustomPrompt="1"/>
          </p:nvPr>
        </p:nvSpPr>
        <p:spPr>
          <a:xfrm>
            <a:off x="9505024" y="4539525"/>
            <a:ext cx="2191676" cy="1481342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7753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39D886-EEBD-5B23-F8D0-DD8E93C0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97403" y="6198468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b="0">
                <a:solidFill>
                  <a:schemeClr val="bg1">
                    <a:lumMod val="65000"/>
                  </a:schemeClr>
                </a:solidFill>
                <a:latin typeface="HarmonyOS Sans SC Light" panose="00000400000000000000" pitchFamily="2" charset="-122"/>
                <a:ea typeface="HarmonyOS Sans SC Light" panose="00000400000000000000" pitchFamily="2" charset="-122"/>
              </a:defRPr>
            </a:lvl1pPr>
          </a:lstStyle>
          <a:p>
            <a:fld id="{053A8A1A-FA2A-4B34-A582-20151EE63CA8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10" name="内容占位符 9">
            <a:extLst>
              <a:ext uri="{FF2B5EF4-FFF2-40B4-BE49-F238E27FC236}">
                <a16:creationId xmlns:a16="http://schemas.microsoft.com/office/drawing/2014/main" id="{050BB33C-02BA-9996-3DC0-27572CA6CE1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590463" cy="6858000"/>
          </a:xfrm>
          <a:prstGeom prst="rect">
            <a:avLst/>
          </a:prstGeom>
          <a:solidFill>
            <a:srgbClr val="004CAC"/>
          </a:solidFill>
        </p:spPr>
        <p:txBody>
          <a:bodyPr tIns="46800" anchor="ctr" anchorCtr="0"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4" name="文本占位符 30">
            <a:extLst>
              <a:ext uri="{FF2B5EF4-FFF2-40B4-BE49-F238E27FC236}">
                <a16:creationId xmlns:a16="http://schemas.microsoft.com/office/drawing/2014/main" id="{3BA047D5-B67C-70CF-B6F8-EEDA54AC125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5" name="文本占位符 30">
            <a:extLst>
              <a:ext uri="{FF2B5EF4-FFF2-40B4-BE49-F238E27FC236}">
                <a16:creationId xmlns:a16="http://schemas.microsoft.com/office/drawing/2014/main" id="{7C3B87FD-3948-94BD-E6B9-E96377DD41B9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25843" y="6189662"/>
            <a:ext cx="1372271" cy="185738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1000">
                <a:solidFill>
                  <a:schemeClr val="bg1"/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MINTH GROUP</a:t>
            </a:r>
            <a:endParaRPr lang="zh-CN" altLang="en-US" dirty="0"/>
          </a:p>
        </p:txBody>
      </p:sp>
      <p:sp>
        <p:nvSpPr>
          <p:cNvPr id="8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375520"/>
            <a:ext cx="9227457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9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4" name="图片 3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1314" y="411036"/>
            <a:ext cx="1959429" cy="2926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7767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29221F3-801E-304F-A1A2-355B22D62D8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647542" y="0"/>
            <a:ext cx="5544457" cy="6858000"/>
          </a:xfrm>
          <a:prstGeom prst="rect">
            <a:avLst/>
          </a:prstGeom>
          <a:solidFill>
            <a:srgbClr val="004CAC"/>
          </a:solidFill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6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0987" y="400957"/>
            <a:ext cx="5938522" cy="52795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标题文本输入框</a:t>
            </a:r>
          </a:p>
        </p:txBody>
      </p:sp>
      <p:sp>
        <p:nvSpPr>
          <p:cNvPr id="17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599" y="1018625"/>
            <a:ext cx="5944327" cy="48308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18" name="内容占位符 4">
            <a:extLst>
              <a:ext uri="{FF2B5EF4-FFF2-40B4-BE49-F238E27FC236}">
                <a16:creationId xmlns:a16="http://schemas.microsoft.com/office/drawing/2014/main" id="{916F4F21-0018-9646-BAFF-ECB060A937A6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82601" y="1768278"/>
            <a:ext cx="5970450" cy="46071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</p:spTree>
    <p:extLst>
      <p:ext uri="{BB962C8B-B14F-4D97-AF65-F5344CB8AC3E}">
        <p14:creationId xmlns:p14="http://schemas.microsoft.com/office/powerpoint/2010/main" val="3516572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29221F3-801E-304F-A1A2-355B22D62D8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7556" y="3429000"/>
            <a:ext cx="5734444" cy="3428999"/>
          </a:xfrm>
          <a:prstGeom prst="rect">
            <a:avLst/>
          </a:prstGeom>
          <a:solidFill>
            <a:srgbClr val="004CAC">
              <a:alpha val="50000"/>
            </a:srgbClr>
          </a:solidFill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2" name="Bildplatzhalter 6">
            <a:extLst>
              <a:ext uri="{FF2B5EF4-FFF2-40B4-BE49-F238E27FC236}">
                <a16:creationId xmlns:a16="http://schemas.microsoft.com/office/drawing/2014/main" id="{0D4FB3B1-2F7E-6B21-6AAC-CDB30F710A6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457556" y="0"/>
            <a:ext cx="5734444" cy="3429000"/>
          </a:xfrm>
          <a:prstGeom prst="rect">
            <a:avLst/>
          </a:prstGeom>
          <a:solidFill>
            <a:srgbClr val="004CAC"/>
          </a:solidFill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11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599" y="400957"/>
            <a:ext cx="5848532" cy="52795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标题文本输入框</a:t>
            </a:r>
          </a:p>
        </p:txBody>
      </p:sp>
      <p:sp>
        <p:nvSpPr>
          <p:cNvPr id="12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599" y="1018625"/>
            <a:ext cx="5845629" cy="48308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13" name="内容占位符 4">
            <a:extLst>
              <a:ext uri="{FF2B5EF4-FFF2-40B4-BE49-F238E27FC236}">
                <a16:creationId xmlns:a16="http://schemas.microsoft.com/office/drawing/2014/main" id="{916F4F21-0018-9646-BAFF-ECB060A937A6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82601" y="1768278"/>
            <a:ext cx="5839822" cy="46071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</p:spTree>
    <p:extLst>
      <p:ext uri="{BB962C8B-B14F-4D97-AF65-F5344CB8AC3E}">
        <p14:creationId xmlns:p14="http://schemas.microsoft.com/office/powerpoint/2010/main" val="27001332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29221F3-801E-304F-A1A2-355B22D62D8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51250" y="3429000"/>
            <a:ext cx="2884837" cy="3429000"/>
          </a:xfrm>
          <a:prstGeom prst="rect">
            <a:avLst/>
          </a:prstGeom>
          <a:solidFill>
            <a:srgbClr val="004CAC">
              <a:alpha val="60000"/>
            </a:srgbClr>
          </a:solidFill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2" name="Bildplatzhalter 6">
            <a:extLst>
              <a:ext uri="{FF2B5EF4-FFF2-40B4-BE49-F238E27FC236}">
                <a16:creationId xmlns:a16="http://schemas.microsoft.com/office/drawing/2014/main" id="{0D4FB3B1-2F7E-6B21-6AAC-CDB30F710A65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6457556" y="0"/>
            <a:ext cx="2878532" cy="3429000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4" name="Bildplatzhalter 6">
            <a:extLst>
              <a:ext uri="{FF2B5EF4-FFF2-40B4-BE49-F238E27FC236}">
                <a16:creationId xmlns:a16="http://schemas.microsoft.com/office/drawing/2014/main" id="{6BC8D0F1-8E8E-83B4-2459-DA5B913FEFBB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9336088" y="-1"/>
            <a:ext cx="2855912" cy="3468415"/>
          </a:xfrm>
          <a:prstGeom prst="rect">
            <a:avLst/>
          </a:prstGeom>
          <a:solidFill>
            <a:srgbClr val="004CAC">
              <a:alpha val="80000"/>
            </a:srgbClr>
          </a:solidFill>
          <a:ln>
            <a:noFill/>
          </a:ln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5" name="Bildplatzhalter 6">
            <a:extLst>
              <a:ext uri="{FF2B5EF4-FFF2-40B4-BE49-F238E27FC236}">
                <a16:creationId xmlns:a16="http://schemas.microsoft.com/office/drawing/2014/main" id="{395069DC-FDA2-F230-6A0D-04ED70DA9814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9336088" y="3443188"/>
            <a:ext cx="2855912" cy="3414811"/>
          </a:xfrm>
          <a:prstGeom prst="rect">
            <a:avLst/>
          </a:prstGeom>
          <a:solidFill>
            <a:srgbClr val="004CAC">
              <a:alpha val="40000"/>
            </a:srgbClr>
          </a:solidFill>
          <a:ln>
            <a:noFill/>
          </a:ln>
        </p:spPr>
        <p:txBody>
          <a:bodyPr lIns="0" bIns="0" anchor="ctr" anchorCtr="0">
            <a:noAutofit/>
          </a:bodyPr>
          <a:lstStyle>
            <a:lvl1pPr marL="0" indent="0" algn="ctr">
              <a:buNone/>
              <a:defRPr sz="1000" b="1">
                <a:solidFill>
                  <a:srgbClr val="FF4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de-DE" dirty="0"/>
            </a:br>
            <a:br>
              <a:rPr lang="de-DE" dirty="0"/>
            </a:br>
            <a:endParaRPr lang="de-DE" dirty="0"/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9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599" y="400957"/>
            <a:ext cx="5848532" cy="527957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标题文本输入框</a:t>
            </a:r>
          </a:p>
        </p:txBody>
      </p:sp>
      <p:sp>
        <p:nvSpPr>
          <p:cNvPr id="20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599" y="1018625"/>
            <a:ext cx="5845629" cy="48308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21" name="内容占位符 4">
            <a:extLst>
              <a:ext uri="{FF2B5EF4-FFF2-40B4-BE49-F238E27FC236}">
                <a16:creationId xmlns:a16="http://schemas.microsoft.com/office/drawing/2014/main" id="{916F4F21-0018-9646-BAFF-ECB060A937A6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82601" y="1768278"/>
            <a:ext cx="5889170" cy="4607122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</p:spTree>
    <p:extLst>
      <p:ext uri="{BB962C8B-B14F-4D97-AF65-F5344CB8AC3E}">
        <p14:creationId xmlns:p14="http://schemas.microsoft.com/office/powerpoint/2010/main" val="24156989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59" userDrawn="1">
          <p15:clr>
            <a:srgbClr val="FBAE40"/>
          </p15:clr>
        </p15:guide>
        <p15:guide id="2" pos="3749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6" name="内容占位符 2">
            <a:extLst>
              <a:ext uri="{FF2B5EF4-FFF2-40B4-BE49-F238E27FC236}">
                <a16:creationId xmlns:a16="http://schemas.microsoft.com/office/drawing/2014/main" id="{37A2E2CA-E08D-746A-1313-E2B4312973C8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6119446" y="1757087"/>
            <a:ext cx="5577254" cy="4237771"/>
          </a:xfrm>
          <a:prstGeom prst="rect">
            <a:avLst/>
          </a:prstGeom>
          <a:solidFill>
            <a:srgbClr val="004CAC">
              <a:alpha val="50000"/>
            </a:srgbClr>
          </a:solidFill>
        </p:spPr>
        <p:txBody>
          <a:bodyPr/>
          <a:lstStyle>
            <a:lvl1pPr marL="0" indent="0">
              <a:buFontTx/>
              <a:buNone/>
              <a:defRPr sz="1800"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br>
              <a:rPr lang="en-US" altLang="zh-CN" dirty="0">
                <a:latin typeface="Blue Sky Noto Light" panose="020B0800000000000000" pitchFamily="34" charset="-122"/>
                <a:ea typeface="Blue Sky Noto Light" panose="020B0800000000000000" pitchFamily="34" charset="-122"/>
              </a:rPr>
            </a:br>
            <a:br>
              <a:rPr lang="en-US" altLang="zh-CN" dirty="0">
                <a:latin typeface="Blue Sky Noto Light" panose="020B0800000000000000" pitchFamily="34" charset="-122"/>
                <a:ea typeface="Blue Sky Noto Light" panose="020B0800000000000000" pitchFamily="34" charset="-122"/>
              </a:rPr>
            </a:br>
            <a:endParaRPr lang="en-US" altLang="zh-CN" dirty="0">
              <a:latin typeface="Blue Sky Noto Light" panose="020B0800000000000000" pitchFamily="34" charset="-122"/>
              <a:ea typeface="Blue Sky Noto Light" panose="020B0800000000000000" pitchFamily="34" charset="-122"/>
            </a:endParaRPr>
          </a:p>
        </p:txBody>
      </p:sp>
      <p:sp>
        <p:nvSpPr>
          <p:cNvPr id="7" name="内容占位符 4">
            <a:extLst>
              <a:ext uri="{FF2B5EF4-FFF2-40B4-BE49-F238E27FC236}">
                <a16:creationId xmlns:a16="http://schemas.microsoft.com/office/drawing/2014/main" id="{916F4F21-0018-9646-BAFF-ECB060A937A6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482601" y="1748790"/>
            <a:ext cx="5518150" cy="4229099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6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375520"/>
            <a:ext cx="10385697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标题文本输入框</a:t>
            </a:r>
          </a:p>
        </p:txBody>
      </p:sp>
      <p:sp>
        <p:nvSpPr>
          <p:cNvPr id="18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19" name="图片 18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195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文本占位符 32">
            <a:extLst>
              <a:ext uri="{FF2B5EF4-FFF2-40B4-BE49-F238E27FC236}">
                <a16:creationId xmlns:a16="http://schemas.microsoft.com/office/drawing/2014/main" id="{29EA662D-2049-1B25-A652-25E14B5F01E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82600" y="3467987"/>
            <a:ext cx="11214100" cy="322043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lang="zh-CN" altLang="en-US" sz="1400" kern="1200" dirty="0" smtClean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37" name="文本占位符 36">
            <a:extLst>
              <a:ext uri="{FF2B5EF4-FFF2-40B4-BE49-F238E27FC236}">
                <a16:creationId xmlns:a16="http://schemas.microsoft.com/office/drawing/2014/main" id="{BB3623A4-07BE-3DE4-DCDD-B80D6CE029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2680861"/>
            <a:ext cx="11214100" cy="686654"/>
          </a:xfrm>
          <a:prstGeom prst="rect">
            <a:avLst/>
          </a:prstGeo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lang="en-US" altLang="zh-CN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>
              <a:defRPr lang="zh-CN" altLang="en-US" sz="4000" b="1" kern="1200" dirty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</a:lstStyle>
          <a:p>
            <a:pPr lvl="0"/>
            <a:r>
              <a:rPr lang="zh-CN" altLang="en-US" dirty="0"/>
              <a:t>章节标题页 </a:t>
            </a:r>
            <a:r>
              <a:rPr lang="en-US" altLang="zh-CN" dirty="0"/>
              <a:t>- </a:t>
            </a:r>
            <a:r>
              <a:rPr lang="zh-CN" altLang="en-US" dirty="0"/>
              <a:t>单击此处输入口号标题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439058" y="304802"/>
            <a:ext cx="843887" cy="550632"/>
          </a:xfrm>
          <a:prstGeom prst="rect">
            <a:avLst/>
          </a:prstGeom>
        </p:spPr>
      </p:pic>
      <p:grpSp>
        <p:nvGrpSpPr>
          <p:cNvPr id="5" name="object 2"/>
          <p:cNvGrpSpPr/>
          <p:nvPr userDrawn="1"/>
        </p:nvGrpSpPr>
        <p:grpSpPr>
          <a:xfrm>
            <a:off x="5676900" y="1"/>
            <a:ext cx="6515100" cy="2343150"/>
            <a:chOff x="7313181" y="0"/>
            <a:chExt cx="12791440" cy="3662045"/>
          </a:xfrm>
        </p:grpSpPr>
        <p:pic>
          <p:nvPicPr>
            <p:cNvPr id="6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313181" y="0"/>
              <a:ext cx="12790919" cy="3661836"/>
            </a:xfrm>
            <a:prstGeom prst="rect">
              <a:avLst/>
            </a:prstGeom>
          </p:spPr>
        </p:pic>
        <p:pic>
          <p:nvPicPr>
            <p:cNvPr id="8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7826412" y="546102"/>
              <a:ext cx="68699" cy="89829"/>
            </a:xfrm>
            <a:prstGeom prst="rect">
              <a:avLst/>
            </a:prstGeom>
          </p:spPr>
        </p:pic>
        <p:sp>
          <p:nvSpPr>
            <p:cNvPr id="9" name="object 5"/>
            <p:cNvSpPr/>
            <p:nvPr/>
          </p:nvSpPr>
          <p:spPr>
            <a:xfrm>
              <a:off x="16924033" y="546105"/>
              <a:ext cx="2539365" cy="316230"/>
            </a:xfrm>
            <a:custGeom>
              <a:avLst/>
              <a:gdLst/>
              <a:ahLst/>
              <a:cxnLst/>
              <a:rect l="l" t="t" r="r" b="b"/>
              <a:pathLst>
                <a:path w="2539365" h="316230">
                  <a:moveTo>
                    <a:pt x="2538984" y="170294"/>
                  </a:moveTo>
                  <a:lnTo>
                    <a:pt x="2536418" y="164680"/>
                  </a:lnTo>
                  <a:lnTo>
                    <a:pt x="2533853" y="159054"/>
                  </a:lnTo>
                  <a:lnTo>
                    <a:pt x="2527211" y="156578"/>
                  </a:lnTo>
                  <a:lnTo>
                    <a:pt x="2357234" y="234188"/>
                  </a:lnTo>
                  <a:lnTo>
                    <a:pt x="2357234" y="116014"/>
                  </a:lnTo>
                  <a:lnTo>
                    <a:pt x="2348801" y="110591"/>
                  </a:lnTo>
                  <a:lnTo>
                    <a:pt x="2079269" y="234124"/>
                  </a:lnTo>
                  <a:lnTo>
                    <a:pt x="2079269" y="5422"/>
                  </a:lnTo>
                  <a:lnTo>
                    <a:pt x="2070823" y="0"/>
                  </a:lnTo>
                  <a:lnTo>
                    <a:pt x="2013115" y="26403"/>
                  </a:lnTo>
                  <a:lnTo>
                    <a:pt x="2010549" y="30378"/>
                  </a:lnTo>
                  <a:lnTo>
                    <a:pt x="2010549" y="126326"/>
                  </a:lnTo>
                  <a:lnTo>
                    <a:pt x="1774825" y="234124"/>
                  </a:lnTo>
                  <a:lnTo>
                    <a:pt x="1774825" y="145427"/>
                  </a:lnTo>
                  <a:lnTo>
                    <a:pt x="1867014" y="103263"/>
                  </a:lnTo>
                  <a:lnTo>
                    <a:pt x="1869478" y="96621"/>
                  </a:lnTo>
                  <a:lnTo>
                    <a:pt x="1864334" y="85382"/>
                  </a:lnTo>
                  <a:lnTo>
                    <a:pt x="1857705" y="82905"/>
                  </a:lnTo>
                  <a:lnTo>
                    <a:pt x="1774825" y="120802"/>
                  </a:lnTo>
                  <a:lnTo>
                    <a:pt x="1774825" y="61341"/>
                  </a:lnTo>
                  <a:lnTo>
                    <a:pt x="1766392" y="55930"/>
                  </a:lnTo>
                  <a:lnTo>
                    <a:pt x="1708683" y="82308"/>
                  </a:lnTo>
                  <a:lnTo>
                    <a:pt x="1706130" y="86296"/>
                  </a:lnTo>
                  <a:lnTo>
                    <a:pt x="1706130" y="152222"/>
                  </a:lnTo>
                  <a:lnTo>
                    <a:pt x="1527035" y="234124"/>
                  </a:lnTo>
                  <a:lnTo>
                    <a:pt x="1527035" y="116014"/>
                  </a:lnTo>
                  <a:lnTo>
                    <a:pt x="1518602" y="110591"/>
                  </a:lnTo>
                  <a:lnTo>
                    <a:pt x="1249057" y="234124"/>
                  </a:lnTo>
                  <a:lnTo>
                    <a:pt x="1249057" y="116014"/>
                  </a:lnTo>
                  <a:lnTo>
                    <a:pt x="1240624" y="110591"/>
                  </a:lnTo>
                  <a:lnTo>
                    <a:pt x="971080" y="234124"/>
                  </a:lnTo>
                  <a:lnTo>
                    <a:pt x="971080" y="116014"/>
                  </a:lnTo>
                  <a:lnTo>
                    <a:pt x="962634" y="110591"/>
                  </a:lnTo>
                  <a:lnTo>
                    <a:pt x="693102" y="234124"/>
                  </a:lnTo>
                  <a:lnTo>
                    <a:pt x="693102" y="116014"/>
                  </a:lnTo>
                  <a:lnTo>
                    <a:pt x="684657" y="110591"/>
                  </a:lnTo>
                  <a:lnTo>
                    <a:pt x="415112" y="234124"/>
                  </a:lnTo>
                  <a:lnTo>
                    <a:pt x="415112" y="116014"/>
                  </a:lnTo>
                  <a:lnTo>
                    <a:pt x="406679" y="110578"/>
                  </a:lnTo>
                  <a:lnTo>
                    <a:pt x="244335" y="184835"/>
                  </a:lnTo>
                  <a:lnTo>
                    <a:pt x="2476" y="295414"/>
                  </a:lnTo>
                  <a:lnTo>
                    <a:pt x="0" y="302056"/>
                  </a:lnTo>
                  <a:lnTo>
                    <a:pt x="5143" y="313309"/>
                  </a:lnTo>
                  <a:lnTo>
                    <a:pt x="11785" y="315772"/>
                  </a:lnTo>
                  <a:lnTo>
                    <a:pt x="52679" y="297078"/>
                  </a:lnTo>
                  <a:lnTo>
                    <a:pt x="235661" y="213410"/>
                  </a:lnTo>
                  <a:lnTo>
                    <a:pt x="255079" y="204533"/>
                  </a:lnTo>
                  <a:lnTo>
                    <a:pt x="291769" y="187744"/>
                  </a:lnTo>
                  <a:lnTo>
                    <a:pt x="311086" y="184353"/>
                  </a:lnTo>
                  <a:lnTo>
                    <a:pt x="328676" y="190373"/>
                  </a:lnTo>
                  <a:lnTo>
                    <a:pt x="341477" y="203860"/>
                  </a:lnTo>
                  <a:lnTo>
                    <a:pt x="346417" y="222846"/>
                  </a:lnTo>
                  <a:lnTo>
                    <a:pt x="346417" y="281051"/>
                  </a:lnTo>
                  <a:lnTo>
                    <a:pt x="354850" y="286461"/>
                  </a:lnTo>
                  <a:lnTo>
                    <a:pt x="569734" y="188061"/>
                  </a:lnTo>
                  <a:lnTo>
                    <a:pt x="589051" y="184645"/>
                  </a:lnTo>
                  <a:lnTo>
                    <a:pt x="606653" y="190665"/>
                  </a:lnTo>
                  <a:lnTo>
                    <a:pt x="619455" y="204152"/>
                  </a:lnTo>
                  <a:lnTo>
                    <a:pt x="624395" y="223151"/>
                  </a:lnTo>
                  <a:lnTo>
                    <a:pt x="624395" y="281051"/>
                  </a:lnTo>
                  <a:lnTo>
                    <a:pt x="632828" y="286461"/>
                  </a:lnTo>
                  <a:lnTo>
                    <a:pt x="902373" y="163017"/>
                  </a:lnTo>
                  <a:lnTo>
                    <a:pt x="902373" y="281051"/>
                  </a:lnTo>
                  <a:lnTo>
                    <a:pt x="910805" y="286461"/>
                  </a:lnTo>
                  <a:lnTo>
                    <a:pt x="1180350" y="163017"/>
                  </a:lnTo>
                  <a:lnTo>
                    <a:pt x="1180350" y="281051"/>
                  </a:lnTo>
                  <a:lnTo>
                    <a:pt x="1188783" y="286461"/>
                  </a:lnTo>
                  <a:lnTo>
                    <a:pt x="1403667" y="188061"/>
                  </a:lnTo>
                  <a:lnTo>
                    <a:pt x="1422996" y="184645"/>
                  </a:lnTo>
                  <a:lnTo>
                    <a:pt x="1440586" y="190665"/>
                  </a:lnTo>
                  <a:lnTo>
                    <a:pt x="1453388" y="204152"/>
                  </a:lnTo>
                  <a:lnTo>
                    <a:pt x="1458328" y="223151"/>
                  </a:lnTo>
                  <a:lnTo>
                    <a:pt x="1458328" y="281051"/>
                  </a:lnTo>
                  <a:lnTo>
                    <a:pt x="1466773" y="286461"/>
                  </a:lnTo>
                  <a:lnTo>
                    <a:pt x="1706130" y="176834"/>
                  </a:lnTo>
                  <a:lnTo>
                    <a:pt x="1706130" y="281051"/>
                  </a:lnTo>
                  <a:lnTo>
                    <a:pt x="1714563" y="286461"/>
                  </a:lnTo>
                  <a:lnTo>
                    <a:pt x="2010549" y="150926"/>
                  </a:lnTo>
                  <a:lnTo>
                    <a:pt x="2010549" y="281051"/>
                  </a:lnTo>
                  <a:lnTo>
                    <a:pt x="2018995" y="286461"/>
                  </a:lnTo>
                  <a:lnTo>
                    <a:pt x="2233879" y="188061"/>
                  </a:lnTo>
                  <a:lnTo>
                    <a:pt x="2253196" y="184645"/>
                  </a:lnTo>
                  <a:lnTo>
                    <a:pt x="2270798" y="190665"/>
                  </a:lnTo>
                  <a:lnTo>
                    <a:pt x="2283587" y="204152"/>
                  </a:lnTo>
                  <a:lnTo>
                    <a:pt x="2288540" y="223151"/>
                  </a:lnTo>
                  <a:lnTo>
                    <a:pt x="2288540" y="281051"/>
                  </a:lnTo>
                  <a:lnTo>
                    <a:pt x="2296972" y="286461"/>
                  </a:lnTo>
                  <a:lnTo>
                    <a:pt x="2536520" y="176936"/>
                  </a:lnTo>
                  <a:lnTo>
                    <a:pt x="2538984" y="170294"/>
                  </a:lnTo>
                  <a:close/>
                </a:path>
              </a:pathLst>
            </a:custGeom>
            <a:solidFill>
              <a:srgbClr val="004C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985089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文本占位符 36">
            <a:extLst>
              <a:ext uri="{FF2B5EF4-FFF2-40B4-BE49-F238E27FC236}">
                <a16:creationId xmlns:a16="http://schemas.microsoft.com/office/drawing/2014/main" id="{BB3623A4-07BE-3DE4-DCDD-B80D6CE029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304802"/>
            <a:ext cx="3152199" cy="68665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zh-CN" altLang="en-US" sz="3600" b="1" kern="1200" dirty="0" smtClean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>
              <a:defRPr lang="zh-CN" altLang="en-US" sz="4000" b="1" kern="1200" dirty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</a:lstStyle>
          <a:p>
            <a:pPr lvl="0"/>
            <a:r>
              <a:rPr lang="zh-CN" altLang="en-US" dirty="0"/>
              <a:t>目录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6795A6F-3BEA-0B0B-F774-44EEC7BD7CC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1845506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4" name="文本占位符 4">
            <a:extLst>
              <a:ext uri="{FF2B5EF4-FFF2-40B4-BE49-F238E27FC236}">
                <a16:creationId xmlns:a16="http://schemas.microsoft.com/office/drawing/2014/main" id="{C03EE302-6B14-3AE1-6A82-217B19153A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2600" y="2539606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5" name="文本占位符 2">
            <a:extLst>
              <a:ext uri="{FF2B5EF4-FFF2-40B4-BE49-F238E27FC236}">
                <a16:creationId xmlns:a16="http://schemas.microsoft.com/office/drawing/2014/main" id="{998DC80F-6A26-EF10-CB63-DC645190B4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397541" y="1843161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02</a:t>
            </a:r>
            <a:endParaRPr lang="zh-CN" altLang="en-US" dirty="0"/>
          </a:p>
        </p:txBody>
      </p:sp>
      <p:sp>
        <p:nvSpPr>
          <p:cNvPr id="6" name="文本占位符 4">
            <a:extLst>
              <a:ext uri="{FF2B5EF4-FFF2-40B4-BE49-F238E27FC236}">
                <a16:creationId xmlns:a16="http://schemas.microsoft.com/office/drawing/2014/main" id="{DA929513-5F4E-407A-78D8-9B5D725172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388058" y="2537261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7" name="文本占位符 2">
            <a:extLst>
              <a:ext uri="{FF2B5EF4-FFF2-40B4-BE49-F238E27FC236}">
                <a16:creationId xmlns:a16="http://schemas.microsoft.com/office/drawing/2014/main" id="{2FF1F201-E497-9EB3-4749-22C2298B723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312482" y="1833783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03</a:t>
            </a:r>
            <a:endParaRPr lang="zh-CN" altLang="en-US" dirty="0"/>
          </a:p>
        </p:txBody>
      </p:sp>
      <p:sp>
        <p:nvSpPr>
          <p:cNvPr id="8" name="文本占位符 4">
            <a:extLst>
              <a:ext uri="{FF2B5EF4-FFF2-40B4-BE49-F238E27FC236}">
                <a16:creationId xmlns:a16="http://schemas.microsoft.com/office/drawing/2014/main" id="{99EC5853-C732-81DE-3A53-B0C13AF34D6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93516" y="2527883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9" name="文本占位符 2">
            <a:extLst>
              <a:ext uri="{FF2B5EF4-FFF2-40B4-BE49-F238E27FC236}">
                <a16:creationId xmlns:a16="http://schemas.microsoft.com/office/drawing/2014/main" id="{357BF046-300B-0F47-1A7F-F68CE6B565D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227422" y="1817370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04</a:t>
            </a:r>
            <a:endParaRPr lang="zh-CN" altLang="en-US" dirty="0"/>
          </a:p>
        </p:txBody>
      </p:sp>
      <p:sp>
        <p:nvSpPr>
          <p:cNvPr id="10" name="文本占位符 4">
            <a:extLst>
              <a:ext uri="{FF2B5EF4-FFF2-40B4-BE49-F238E27FC236}">
                <a16:creationId xmlns:a16="http://schemas.microsoft.com/office/drawing/2014/main" id="{A569C177-8D73-5141-6678-61ED37FF7EC0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198974" y="2511470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1" name="文本占位符 2">
            <a:extLst>
              <a:ext uri="{FF2B5EF4-FFF2-40B4-BE49-F238E27FC236}">
                <a16:creationId xmlns:a16="http://schemas.microsoft.com/office/drawing/2014/main" id="{4DA41111-D4B1-D923-26AA-8B25E43B75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2600" y="3552386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2" name="文本占位符 4">
            <a:extLst>
              <a:ext uri="{FF2B5EF4-FFF2-40B4-BE49-F238E27FC236}">
                <a16:creationId xmlns:a16="http://schemas.microsoft.com/office/drawing/2014/main" id="{EED308DD-BFDB-CCE7-5C74-501F8394730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82600" y="4246486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3" name="文本占位符 2">
            <a:extLst>
              <a:ext uri="{FF2B5EF4-FFF2-40B4-BE49-F238E27FC236}">
                <a16:creationId xmlns:a16="http://schemas.microsoft.com/office/drawing/2014/main" id="{29AB047C-87AA-D731-8496-29C259AC50D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397541" y="3550041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4" name="文本占位符 4">
            <a:extLst>
              <a:ext uri="{FF2B5EF4-FFF2-40B4-BE49-F238E27FC236}">
                <a16:creationId xmlns:a16="http://schemas.microsoft.com/office/drawing/2014/main" id="{18DE1DA0-197E-D208-DDB2-43E3F6B4AC2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388058" y="4244141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5" name="文本占位符 2">
            <a:extLst>
              <a:ext uri="{FF2B5EF4-FFF2-40B4-BE49-F238E27FC236}">
                <a16:creationId xmlns:a16="http://schemas.microsoft.com/office/drawing/2014/main" id="{97C4C4B9-0391-F3E9-392F-2FC6A013A3E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312482" y="3540663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6" name="文本占位符 4">
            <a:extLst>
              <a:ext uri="{FF2B5EF4-FFF2-40B4-BE49-F238E27FC236}">
                <a16:creationId xmlns:a16="http://schemas.microsoft.com/office/drawing/2014/main" id="{227DD6B1-410C-A785-5EB2-1E5388D99AE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6293516" y="4234763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7" name="文本占位符 2">
            <a:extLst>
              <a:ext uri="{FF2B5EF4-FFF2-40B4-BE49-F238E27FC236}">
                <a16:creationId xmlns:a16="http://schemas.microsoft.com/office/drawing/2014/main" id="{74C16628-3652-1263-E702-F7B4262B1D32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27422" y="3524250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8" name="文本占位符 4">
            <a:extLst>
              <a:ext uri="{FF2B5EF4-FFF2-40B4-BE49-F238E27FC236}">
                <a16:creationId xmlns:a16="http://schemas.microsoft.com/office/drawing/2014/main" id="{887AD480-E707-856C-FBE2-6012847CE13B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198974" y="4218350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921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占位符 2">
            <a:extLst>
              <a:ext uri="{FF2B5EF4-FFF2-40B4-BE49-F238E27FC236}">
                <a16:creationId xmlns:a16="http://schemas.microsoft.com/office/drawing/2014/main" id="{4DA41111-D4B1-D923-26AA-8B25E43B75B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474696" y="1578730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2" name="文本占位符 4">
            <a:extLst>
              <a:ext uri="{FF2B5EF4-FFF2-40B4-BE49-F238E27FC236}">
                <a16:creationId xmlns:a16="http://schemas.microsoft.com/office/drawing/2014/main" id="{EED308DD-BFDB-CCE7-5C74-501F8394730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474696" y="2272830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3" name="文本占位符 2">
            <a:extLst>
              <a:ext uri="{FF2B5EF4-FFF2-40B4-BE49-F238E27FC236}">
                <a16:creationId xmlns:a16="http://schemas.microsoft.com/office/drawing/2014/main" id="{29AB047C-87AA-D731-8496-29C259AC50DD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74696" y="4790367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4" name="文本占位符 4">
            <a:extLst>
              <a:ext uri="{FF2B5EF4-FFF2-40B4-BE49-F238E27FC236}">
                <a16:creationId xmlns:a16="http://schemas.microsoft.com/office/drawing/2014/main" id="{18DE1DA0-197E-D208-DDB2-43E3F6B4AC2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74696" y="5484467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15" name="文本占位符 2">
            <a:extLst>
              <a:ext uri="{FF2B5EF4-FFF2-40B4-BE49-F238E27FC236}">
                <a16:creationId xmlns:a16="http://schemas.microsoft.com/office/drawing/2014/main" id="{97C4C4B9-0391-F3E9-392F-2FC6A013A3E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474696" y="3178524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#</a:t>
            </a:r>
            <a:endParaRPr lang="zh-CN" altLang="en-US" dirty="0"/>
          </a:p>
        </p:txBody>
      </p:sp>
      <p:sp>
        <p:nvSpPr>
          <p:cNvPr id="16" name="文本占位符 4">
            <a:extLst>
              <a:ext uri="{FF2B5EF4-FFF2-40B4-BE49-F238E27FC236}">
                <a16:creationId xmlns:a16="http://schemas.microsoft.com/office/drawing/2014/main" id="{227DD6B1-410C-A785-5EB2-1E5388D99AE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74696" y="3872624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2" name="文本占位符 2">
            <a:extLst>
              <a:ext uri="{FF2B5EF4-FFF2-40B4-BE49-F238E27FC236}">
                <a16:creationId xmlns:a16="http://schemas.microsoft.com/office/drawing/2014/main" id="{DA8167BF-7A5E-03D0-D5BE-80023F0B7B04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802415" y="1577221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01</a:t>
            </a:r>
            <a:endParaRPr lang="zh-CN" altLang="en-US" dirty="0"/>
          </a:p>
        </p:txBody>
      </p:sp>
      <p:sp>
        <p:nvSpPr>
          <p:cNvPr id="19" name="文本占位符 4">
            <a:extLst>
              <a:ext uri="{FF2B5EF4-FFF2-40B4-BE49-F238E27FC236}">
                <a16:creationId xmlns:a16="http://schemas.microsoft.com/office/drawing/2014/main" id="{ECB343DA-D1D0-8AD1-ADDF-27CC878876E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5802415" y="2271321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20" name="文本占位符 2">
            <a:extLst>
              <a:ext uri="{FF2B5EF4-FFF2-40B4-BE49-F238E27FC236}">
                <a16:creationId xmlns:a16="http://schemas.microsoft.com/office/drawing/2014/main" id="{22AFA449-136C-CECC-D3E9-DCFF6893EAE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802415" y="4788858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03</a:t>
            </a:r>
            <a:endParaRPr lang="zh-CN" altLang="en-US" dirty="0"/>
          </a:p>
        </p:txBody>
      </p:sp>
      <p:sp>
        <p:nvSpPr>
          <p:cNvPr id="21" name="文本占位符 4">
            <a:extLst>
              <a:ext uri="{FF2B5EF4-FFF2-40B4-BE49-F238E27FC236}">
                <a16:creationId xmlns:a16="http://schemas.microsoft.com/office/drawing/2014/main" id="{F99B4270-9EB8-ED53-C1DB-FFC0191D301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802415" y="5482958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23" name="文本占位符 2">
            <a:extLst>
              <a:ext uri="{FF2B5EF4-FFF2-40B4-BE49-F238E27FC236}">
                <a16:creationId xmlns:a16="http://schemas.microsoft.com/office/drawing/2014/main" id="{95D508DC-72C5-DCCE-9775-67B21D643C0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802415" y="3177015"/>
            <a:ext cx="2469278" cy="61722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3600" b="1">
                <a:solidFill>
                  <a:srgbClr val="004CAC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CN" dirty="0"/>
              <a:t>02</a:t>
            </a:r>
            <a:endParaRPr lang="zh-CN" altLang="en-US" dirty="0"/>
          </a:p>
        </p:txBody>
      </p:sp>
      <p:sp>
        <p:nvSpPr>
          <p:cNvPr id="24" name="文本占位符 4">
            <a:extLst>
              <a:ext uri="{FF2B5EF4-FFF2-40B4-BE49-F238E27FC236}">
                <a16:creationId xmlns:a16="http://schemas.microsoft.com/office/drawing/2014/main" id="{7665B2A1-A11B-87E3-8249-6B0838CA9F9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802415" y="3871115"/>
            <a:ext cx="2497726" cy="65563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8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标题</a:t>
            </a:r>
          </a:p>
        </p:txBody>
      </p:sp>
      <p:sp>
        <p:nvSpPr>
          <p:cNvPr id="27" name="文本占位符 36">
            <a:extLst>
              <a:ext uri="{FF2B5EF4-FFF2-40B4-BE49-F238E27FC236}">
                <a16:creationId xmlns:a16="http://schemas.microsoft.com/office/drawing/2014/main" id="{BB3623A4-07BE-3DE4-DCDD-B80D6CE0290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304802"/>
            <a:ext cx="3152199" cy="68665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zh-CN" altLang="en-US" sz="3600" b="1" kern="1200" dirty="0" smtClean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  <a:lvl2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2pPr>
            <a:lvl3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3pPr>
            <a:lvl4pPr>
              <a:defRPr lang="zh-CN" altLang="en-US" sz="4000" b="1" kern="1200" dirty="0" smtClean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4pPr>
            <a:lvl5pPr>
              <a:defRPr lang="zh-CN" altLang="en-US" sz="4000" b="1" kern="1200" dirty="0">
                <a:gradFill>
                  <a:gsLst>
                    <a:gs pos="100000">
                      <a:srgbClr val="78ABFB"/>
                    </a:gs>
                    <a:gs pos="0">
                      <a:srgbClr val="296DFB"/>
                    </a:gs>
                  </a:gsLst>
                  <a:lin ang="0" scaled="1"/>
                </a:gradFill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5pPr>
          </a:lstStyle>
          <a:p>
            <a:pPr lvl="0"/>
            <a:r>
              <a:rPr lang="zh-CN" altLang="en-US" dirty="0"/>
              <a:t>目录</a:t>
            </a:r>
          </a:p>
        </p:txBody>
      </p:sp>
      <p:pic>
        <p:nvPicPr>
          <p:cNvPr id="29" name="图片 28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13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972" y="375520"/>
            <a:ext cx="10058400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9" name="内容占位符 18">
            <a:extLst>
              <a:ext uri="{FF2B5EF4-FFF2-40B4-BE49-F238E27FC236}">
                <a16:creationId xmlns:a16="http://schemas.microsoft.com/office/drawing/2014/main" id="{A65D7723-19B2-E0FD-1D36-526AEA2C29F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82600" y="1669143"/>
            <a:ext cx="11214100" cy="437764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7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13" name="图片 12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242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972" y="375520"/>
            <a:ext cx="10058400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16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7" name="内容占位符 18">
            <a:extLst>
              <a:ext uri="{FF2B5EF4-FFF2-40B4-BE49-F238E27FC236}">
                <a16:creationId xmlns:a16="http://schemas.microsoft.com/office/drawing/2014/main" id="{A65D7723-19B2-E0FD-1D36-526AEA2C29F3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482600" y="1669143"/>
            <a:ext cx="11214100" cy="4377646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9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7" name="图片 6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21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矩形 33">
            <a:extLst>
              <a:ext uri="{FF2B5EF4-FFF2-40B4-BE49-F238E27FC236}">
                <a16:creationId xmlns:a16="http://schemas.microsoft.com/office/drawing/2014/main" id="{D3B212BC-9419-261B-A7C8-2656670BDDC0}"/>
              </a:ext>
            </a:extLst>
          </p:cNvPr>
          <p:cNvSpPr/>
          <p:nvPr userDrawn="1"/>
        </p:nvSpPr>
        <p:spPr>
          <a:xfrm rot="10800000">
            <a:off x="479978" y="1298024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6389" y="375520"/>
            <a:ext cx="10363199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id="{AC35D300-0812-BE5E-820A-9C24EBCEC2C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93838" y="1330633"/>
            <a:ext cx="2819400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6" name="Bildplatzhalter 5">
            <a:extLst>
              <a:ext uri="{FF2B5EF4-FFF2-40B4-BE49-F238E27FC236}">
                <a16:creationId xmlns:a16="http://schemas.microsoft.com/office/drawing/2014/main" id="{9332F360-D647-2287-5718-BC2E65E8BE13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482600" y="1635203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37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82599" y="3625850"/>
            <a:ext cx="3581401" cy="2426607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说明文字</a:t>
            </a:r>
          </a:p>
        </p:txBody>
      </p:sp>
      <p:sp>
        <p:nvSpPr>
          <p:cNvPr id="38" name="矩形 37">
            <a:extLst>
              <a:ext uri="{FF2B5EF4-FFF2-40B4-BE49-F238E27FC236}">
                <a16:creationId xmlns:a16="http://schemas.microsoft.com/office/drawing/2014/main" id="{D3B212BC-9419-261B-A7C8-2656670BDDC0}"/>
              </a:ext>
            </a:extLst>
          </p:cNvPr>
          <p:cNvSpPr/>
          <p:nvPr userDrawn="1"/>
        </p:nvSpPr>
        <p:spPr>
          <a:xfrm rot="10800000">
            <a:off x="4304492" y="1276253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文本占位符 9">
            <a:extLst>
              <a:ext uri="{FF2B5EF4-FFF2-40B4-BE49-F238E27FC236}">
                <a16:creationId xmlns:a16="http://schemas.microsoft.com/office/drawing/2014/main" id="{AC35D300-0812-BE5E-820A-9C24EBCEC2C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618352" y="1308862"/>
            <a:ext cx="2819400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40" name="Bildplatzhalter 5">
            <a:extLst>
              <a:ext uri="{FF2B5EF4-FFF2-40B4-BE49-F238E27FC236}">
                <a16:creationId xmlns:a16="http://schemas.microsoft.com/office/drawing/2014/main" id="{9332F360-D647-2287-5718-BC2E65E8BE13}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307114" y="1613432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41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07113" y="3604079"/>
            <a:ext cx="3581401" cy="2426607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说明文字</a:t>
            </a:r>
          </a:p>
        </p:txBody>
      </p:sp>
      <p:sp>
        <p:nvSpPr>
          <p:cNvPr id="42" name="矩形 41">
            <a:extLst>
              <a:ext uri="{FF2B5EF4-FFF2-40B4-BE49-F238E27FC236}">
                <a16:creationId xmlns:a16="http://schemas.microsoft.com/office/drawing/2014/main" id="{D3B212BC-9419-261B-A7C8-2656670BDDC0}"/>
              </a:ext>
            </a:extLst>
          </p:cNvPr>
          <p:cNvSpPr/>
          <p:nvPr userDrawn="1"/>
        </p:nvSpPr>
        <p:spPr>
          <a:xfrm rot="10800000">
            <a:off x="8095909" y="1283510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3" name="文本占位符 9">
            <a:extLst>
              <a:ext uri="{FF2B5EF4-FFF2-40B4-BE49-F238E27FC236}">
                <a16:creationId xmlns:a16="http://schemas.microsoft.com/office/drawing/2014/main" id="{AC35D300-0812-BE5E-820A-9C24EBCEC2C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409769" y="1316119"/>
            <a:ext cx="2819400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44" name="Bildplatzhalter 5">
            <a:extLst>
              <a:ext uri="{FF2B5EF4-FFF2-40B4-BE49-F238E27FC236}">
                <a16:creationId xmlns:a16="http://schemas.microsoft.com/office/drawing/2014/main" id="{9332F360-D647-2287-5718-BC2E65E8BE13}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8098531" y="1620689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45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098530" y="3611336"/>
            <a:ext cx="3581401" cy="2426607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说明文字</a:t>
            </a:r>
          </a:p>
        </p:txBody>
      </p:sp>
      <p:pic>
        <p:nvPicPr>
          <p:cNvPr id="21" name="图片 20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814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6" name="Bildplatzhalter 5">
            <a:extLst>
              <a:ext uri="{FF2B5EF4-FFF2-40B4-BE49-F238E27FC236}">
                <a16:creationId xmlns:a16="http://schemas.microsoft.com/office/drawing/2014/main" id="{F49109AD-C6C8-3AB6-0796-C08AADFEF79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482600" y="1758107"/>
            <a:ext cx="11214100" cy="2665412"/>
          </a:xfrm>
          <a:prstGeom prst="rect">
            <a:avLst/>
          </a:prstGeom>
          <a:solidFill>
            <a:srgbClr val="F4F8FF"/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2599" y="4540250"/>
            <a:ext cx="11256890" cy="1323975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5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8972" y="375520"/>
            <a:ext cx="10058400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17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pic>
        <p:nvPicPr>
          <p:cNvPr id="18" name="图片 17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8764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文本占位符 4">
            <a:extLst>
              <a:ext uri="{FF2B5EF4-FFF2-40B4-BE49-F238E27FC236}">
                <a16:creationId xmlns:a16="http://schemas.microsoft.com/office/drawing/2014/main" id="{8176544A-C700-BDF6-BB76-2D83F7EEBF0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82600" y="375520"/>
            <a:ext cx="10342154" cy="486300"/>
          </a:xfrm>
          <a:prstGeom prst="rect">
            <a:avLst/>
          </a:prstGeom>
        </p:spPr>
        <p:txBody>
          <a:bodyPr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lang="zh-CN" altLang="en-US" sz="2800" b="1" kern="1200" dirty="0">
                <a:solidFill>
                  <a:srgbClr val="004CAC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r>
              <a:rPr lang="zh-CN" altLang="en-US" dirty="0"/>
              <a:t>正文页 </a:t>
            </a:r>
            <a:r>
              <a:rPr lang="en-US" altLang="zh-CN" dirty="0"/>
              <a:t>– </a:t>
            </a:r>
            <a:r>
              <a:rPr lang="zh-CN" altLang="en-US" dirty="0"/>
              <a:t>标题文本输入框</a:t>
            </a:r>
          </a:p>
        </p:txBody>
      </p:sp>
      <p:sp>
        <p:nvSpPr>
          <p:cNvPr id="34" name="文本占位符 4">
            <a:extLst>
              <a:ext uri="{FF2B5EF4-FFF2-40B4-BE49-F238E27FC236}">
                <a16:creationId xmlns:a16="http://schemas.microsoft.com/office/drawing/2014/main" id="{E84EC493-FF1E-AADC-0631-CB44368D53F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82600" y="943354"/>
            <a:ext cx="11214100" cy="486300"/>
          </a:xfrm>
          <a:prstGeom prst="rect">
            <a:avLst/>
          </a:prstGeom>
        </p:spPr>
        <p:txBody>
          <a:bodyPr/>
          <a:lstStyle>
            <a:lvl1pPr marL="0" indent="0">
              <a:buFontTx/>
              <a:buNone/>
              <a:defRPr lang="zh-CN" altLang="en-US" sz="1600" b="0" kern="12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defRPr>
            </a:lvl1pPr>
          </a:lstStyle>
          <a:p>
            <a:pPr lvl="0"/>
            <a:r>
              <a:rPr lang="zh-CN" altLang="en-US" dirty="0"/>
              <a:t>副标题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339D1E64-21CE-49F7-7293-132A572379A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231354" y="6208405"/>
            <a:ext cx="523415" cy="185738"/>
          </a:xfrm>
          <a:prstGeom prst="rect">
            <a:avLst/>
          </a:prstGeom>
        </p:spPr>
        <p:txBody>
          <a:bodyPr/>
          <a:lstStyle>
            <a:lvl1pPr marL="0" indent="0" algn="r">
              <a:buFontTx/>
              <a:buNone/>
              <a:defRPr sz="1000">
                <a:solidFill>
                  <a:schemeClr val="bg1">
                    <a:lumMod val="65000"/>
                  </a:schemeClr>
                </a:solidFill>
              </a:defRPr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altLang="zh-CN" dirty="0"/>
              <a:t>page</a:t>
            </a:r>
            <a:endParaRPr lang="zh-CN" altLang="en-US" dirty="0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3BDE370E-0115-F49A-933E-8F4D4E39109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82599" y="4549629"/>
            <a:ext cx="3597032" cy="73278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2" name="Bildplatzhalter 5">
            <a:extLst>
              <a:ext uri="{FF2B5EF4-FFF2-40B4-BE49-F238E27FC236}">
                <a16:creationId xmlns:a16="http://schemas.microsoft.com/office/drawing/2014/main" id="{9332F360-D647-2287-5718-BC2E65E8BE13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79977" y="1983546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19" name="Bildplatzhalter 5">
            <a:extLst>
              <a:ext uri="{FF2B5EF4-FFF2-40B4-BE49-F238E27FC236}">
                <a16:creationId xmlns:a16="http://schemas.microsoft.com/office/drawing/2014/main" id="{A345E5CA-833E-6813-B734-9AF69D9B4E9A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4308304" y="1983546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20" name="Bildplatzhalter 5">
            <a:extLst>
              <a:ext uri="{FF2B5EF4-FFF2-40B4-BE49-F238E27FC236}">
                <a16:creationId xmlns:a16="http://schemas.microsoft.com/office/drawing/2014/main" id="{FE04A4D8-6D51-BCD5-9848-FFA606C6A4F8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8127105" y="1983546"/>
            <a:ext cx="3598169" cy="18702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br>
              <a:rPr lang="de-DE" dirty="0"/>
            </a:br>
            <a:endParaRPr lang="de-DE" dirty="0"/>
          </a:p>
        </p:txBody>
      </p:sp>
      <p:sp>
        <p:nvSpPr>
          <p:cNvPr id="23" name="矩形 22">
            <a:extLst>
              <a:ext uri="{FF2B5EF4-FFF2-40B4-BE49-F238E27FC236}">
                <a16:creationId xmlns:a16="http://schemas.microsoft.com/office/drawing/2014/main" id="{EE0082BE-B5C4-48F2-6BCA-5AF35628F419}"/>
              </a:ext>
            </a:extLst>
          </p:cNvPr>
          <p:cNvSpPr/>
          <p:nvPr userDrawn="1"/>
        </p:nvSpPr>
        <p:spPr>
          <a:xfrm rot="10800000">
            <a:off x="8112867" y="3852539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文本占位符 9">
            <a:extLst>
              <a:ext uri="{FF2B5EF4-FFF2-40B4-BE49-F238E27FC236}">
                <a16:creationId xmlns:a16="http://schemas.microsoft.com/office/drawing/2014/main" id="{378A46E8-1AD5-5A46-E7F1-D8FF0A91F77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29649" y="3894713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EBF3AA13-5629-2305-EA22-F86A6B44A77E}"/>
              </a:ext>
            </a:extLst>
          </p:cNvPr>
          <p:cNvSpPr/>
          <p:nvPr userDrawn="1"/>
        </p:nvSpPr>
        <p:spPr>
          <a:xfrm rot="10800000">
            <a:off x="4306110" y="3852539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文本占位符 9">
            <a:extLst>
              <a:ext uri="{FF2B5EF4-FFF2-40B4-BE49-F238E27FC236}">
                <a16:creationId xmlns:a16="http://schemas.microsoft.com/office/drawing/2014/main" id="{CC6F8D5B-535C-066B-7B38-00181725E30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4822892" y="3894713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D3B212BC-9419-261B-A7C8-2656670BDDC0}"/>
              </a:ext>
            </a:extLst>
          </p:cNvPr>
          <p:cNvSpPr/>
          <p:nvPr userDrawn="1"/>
        </p:nvSpPr>
        <p:spPr>
          <a:xfrm rot="10800000">
            <a:off x="479978" y="3852538"/>
            <a:ext cx="3612407" cy="342881"/>
          </a:xfrm>
          <a:prstGeom prst="rect">
            <a:avLst/>
          </a:prstGeom>
          <a:solidFill>
            <a:srgbClr val="004C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占位符 9">
            <a:extLst>
              <a:ext uri="{FF2B5EF4-FFF2-40B4-BE49-F238E27FC236}">
                <a16:creationId xmlns:a16="http://schemas.microsoft.com/office/drawing/2014/main" id="{CD7F52A6-4E93-9494-FFC6-BEC5EA1753D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20512" y="3894713"/>
            <a:ext cx="2676525" cy="2585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zh-CN" altLang="en-US" dirty="0"/>
              <a:t>输入标题</a:t>
            </a:r>
          </a:p>
        </p:txBody>
      </p:sp>
      <p:sp>
        <p:nvSpPr>
          <p:cNvPr id="13" name="文本占位符 8">
            <a:extLst>
              <a:ext uri="{FF2B5EF4-FFF2-40B4-BE49-F238E27FC236}">
                <a16:creationId xmlns:a16="http://schemas.microsoft.com/office/drawing/2014/main" id="{67481FB1-E4E5-6507-C140-9773083F1E3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313700" y="4549629"/>
            <a:ext cx="3597032" cy="73278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sp>
        <p:nvSpPr>
          <p:cNvPr id="14" name="文本占位符 8">
            <a:extLst>
              <a:ext uri="{FF2B5EF4-FFF2-40B4-BE49-F238E27FC236}">
                <a16:creationId xmlns:a16="http://schemas.microsoft.com/office/drawing/2014/main" id="{0BB60088-A40B-33C6-D0F1-F6547439CD8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44802" y="4549629"/>
            <a:ext cx="3597032" cy="732789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ct val="100000"/>
              </a:lnSpc>
              <a:buNone/>
              <a:defRPr sz="12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l">
              <a:buNone/>
              <a:defRPr sz="1400"/>
            </a:lvl2pPr>
            <a:lvl3pPr marL="914400" indent="0" algn="l">
              <a:buNone/>
              <a:defRPr sz="1200"/>
            </a:lvl3pPr>
            <a:lvl4pPr marL="1371600" indent="0" algn="l">
              <a:buNone/>
              <a:defRPr sz="1100"/>
            </a:lvl4pPr>
            <a:lvl5pPr marL="1828800" indent="0" algn="l">
              <a:buNone/>
              <a:defRPr sz="1100"/>
            </a:lvl5pPr>
          </a:lstStyle>
          <a:p>
            <a:pPr lvl="0"/>
            <a:r>
              <a:rPr lang="zh-CN" altLang="en-US" dirty="0"/>
              <a:t>请在此处输入内容。</a:t>
            </a:r>
          </a:p>
        </p:txBody>
      </p:sp>
      <p:pic>
        <p:nvPicPr>
          <p:cNvPr id="25" name="图片 24"/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4" t="6000" r="18171" b="28703"/>
          <a:stretch/>
        </p:blipFill>
        <p:spPr>
          <a:xfrm>
            <a:off x="10924178" y="304802"/>
            <a:ext cx="843887" cy="550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504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031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49" r:id="rId2"/>
    <p:sldLayoutId id="2147483676" r:id="rId3"/>
    <p:sldLayoutId id="2147483680" r:id="rId4"/>
    <p:sldLayoutId id="2147483679" r:id="rId5"/>
    <p:sldLayoutId id="2147483660" r:id="rId6"/>
    <p:sldLayoutId id="2147483669" r:id="rId7"/>
    <p:sldLayoutId id="2147483675" r:id="rId8"/>
    <p:sldLayoutId id="2147483674" r:id="rId9"/>
    <p:sldLayoutId id="2147483673" r:id="rId10"/>
    <p:sldLayoutId id="2147483668" r:id="rId11"/>
    <p:sldLayoutId id="2147483661" r:id="rId12"/>
    <p:sldLayoutId id="2147483670" r:id="rId13"/>
    <p:sldLayoutId id="2147483672" r:id="rId14"/>
    <p:sldLayoutId id="2147483671" r:id="rId15"/>
    <p:sldLayoutId id="2147483666" r:id="rId1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4" userDrawn="1">
          <p15:clr>
            <a:srgbClr val="F26B43"/>
          </p15:clr>
        </p15:guide>
        <p15:guide id="2" pos="7368" userDrawn="1">
          <p15:clr>
            <a:srgbClr val="F26B43"/>
          </p15:clr>
        </p15:guide>
        <p15:guide id="3" orient="horz" pos="256" userDrawn="1">
          <p15:clr>
            <a:srgbClr val="F26B43"/>
          </p15:clr>
        </p15:guide>
        <p15:guide id="4" orient="horz" pos="344" userDrawn="1">
          <p15:clr>
            <a:srgbClr val="F26B43"/>
          </p15:clr>
        </p15:guide>
        <p15:guide id="5" orient="horz" pos="4016" userDrawn="1">
          <p15:clr>
            <a:srgbClr val="F26B43"/>
          </p15:clr>
        </p15:guide>
        <p15:guide id="6" orient="horz" pos="392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文本占位符 10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4FAD51D-4A3E-4E6C-B4B9-E2E278A3F2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4366" y="722212"/>
            <a:ext cx="8434552" cy="2604307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F8332674-3E29-4A92-A269-226A8423F2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1271" y="3429000"/>
            <a:ext cx="6686743" cy="2498830"/>
          </a:xfrm>
          <a:prstGeom prst="rect">
            <a:avLst/>
          </a:prstGeom>
        </p:spPr>
      </p:pic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A00D08BC-D771-4426-8FEA-6F49F76C0AA5}"/>
              </a:ext>
            </a:extLst>
          </p:cNvPr>
          <p:cNvCxnSpPr>
            <a:cxnSpLocks/>
          </p:cNvCxnSpPr>
          <p:nvPr/>
        </p:nvCxnSpPr>
        <p:spPr>
          <a:xfrm>
            <a:off x="8448348" y="1377124"/>
            <a:ext cx="195097" cy="167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>
            <a:extLst>
              <a:ext uri="{FF2B5EF4-FFF2-40B4-BE49-F238E27FC236}">
                <a16:creationId xmlns:a16="http://schemas.microsoft.com/office/drawing/2014/main" id="{68E33D6F-A8AE-4830-8DBE-1AA74096BCBD}"/>
              </a:ext>
            </a:extLst>
          </p:cNvPr>
          <p:cNvCxnSpPr>
            <a:cxnSpLocks/>
          </p:cNvCxnSpPr>
          <p:nvPr/>
        </p:nvCxnSpPr>
        <p:spPr>
          <a:xfrm flipH="1">
            <a:off x="8406961" y="1377124"/>
            <a:ext cx="236484" cy="16728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连接符 21">
            <a:extLst>
              <a:ext uri="{FF2B5EF4-FFF2-40B4-BE49-F238E27FC236}">
                <a16:creationId xmlns:a16="http://schemas.microsoft.com/office/drawing/2014/main" id="{F6F73BAD-342B-414A-81B6-63FE4A32619D}"/>
              </a:ext>
            </a:extLst>
          </p:cNvPr>
          <p:cNvCxnSpPr/>
          <p:nvPr/>
        </p:nvCxnSpPr>
        <p:spPr>
          <a:xfrm>
            <a:off x="8525203" y="952500"/>
            <a:ext cx="12915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连接符 23">
            <a:extLst>
              <a:ext uri="{FF2B5EF4-FFF2-40B4-BE49-F238E27FC236}">
                <a16:creationId xmlns:a16="http://schemas.microsoft.com/office/drawing/2014/main" id="{54D815BE-EC38-49A6-9919-3CD63BF0E086}"/>
              </a:ext>
            </a:extLst>
          </p:cNvPr>
          <p:cNvCxnSpPr>
            <a:cxnSpLocks/>
          </p:cNvCxnSpPr>
          <p:nvPr/>
        </p:nvCxnSpPr>
        <p:spPr>
          <a:xfrm>
            <a:off x="9816727" y="952500"/>
            <a:ext cx="0" cy="20269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>
            <a:extLst>
              <a:ext uri="{FF2B5EF4-FFF2-40B4-BE49-F238E27FC236}">
                <a16:creationId xmlns:a16="http://schemas.microsoft.com/office/drawing/2014/main" id="{3BE0655B-6DEC-4EE9-A161-73FB4B623A4F}"/>
              </a:ext>
            </a:extLst>
          </p:cNvPr>
          <p:cNvCxnSpPr/>
          <p:nvPr/>
        </p:nvCxnSpPr>
        <p:spPr>
          <a:xfrm flipH="1">
            <a:off x="5011271" y="2994660"/>
            <a:ext cx="48054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DA5342FB-EC1E-4CC7-8ECE-018BB5FB34FA}"/>
              </a:ext>
            </a:extLst>
          </p:cNvPr>
          <p:cNvCxnSpPr/>
          <p:nvPr/>
        </p:nvCxnSpPr>
        <p:spPr>
          <a:xfrm>
            <a:off x="5011271" y="2979420"/>
            <a:ext cx="0" cy="6324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连接符 30">
            <a:extLst>
              <a:ext uri="{FF2B5EF4-FFF2-40B4-BE49-F238E27FC236}">
                <a16:creationId xmlns:a16="http://schemas.microsoft.com/office/drawing/2014/main" id="{19BF4970-1129-47FC-9601-DCC4B9DC3711}"/>
              </a:ext>
            </a:extLst>
          </p:cNvPr>
          <p:cNvCxnSpPr/>
          <p:nvPr/>
        </p:nvCxnSpPr>
        <p:spPr>
          <a:xfrm>
            <a:off x="8545896" y="2024365"/>
            <a:ext cx="37712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连接符 32">
            <a:extLst>
              <a:ext uri="{FF2B5EF4-FFF2-40B4-BE49-F238E27FC236}">
                <a16:creationId xmlns:a16="http://schemas.microsoft.com/office/drawing/2014/main" id="{8C4D3BE2-C866-4424-A4A2-AF10F700879C}"/>
              </a:ext>
            </a:extLst>
          </p:cNvPr>
          <p:cNvCxnSpPr/>
          <p:nvPr/>
        </p:nvCxnSpPr>
        <p:spPr>
          <a:xfrm>
            <a:off x="8923020" y="2024365"/>
            <a:ext cx="0" cy="86361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>
            <a:extLst>
              <a:ext uri="{FF2B5EF4-FFF2-40B4-BE49-F238E27FC236}">
                <a16:creationId xmlns:a16="http://schemas.microsoft.com/office/drawing/2014/main" id="{AAB7F1B6-C553-4A57-ADFF-0D312D4D8C21}"/>
              </a:ext>
            </a:extLst>
          </p:cNvPr>
          <p:cNvCxnSpPr/>
          <p:nvPr/>
        </p:nvCxnSpPr>
        <p:spPr>
          <a:xfrm flipH="1">
            <a:off x="4800600" y="2887980"/>
            <a:ext cx="412242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连接符 36">
            <a:extLst>
              <a:ext uri="{FF2B5EF4-FFF2-40B4-BE49-F238E27FC236}">
                <a16:creationId xmlns:a16="http://schemas.microsoft.com/office/drawing/2014/main" id="{8ECB9FD9-A673-4CCA-BEE1-42757B891743}"/>
              </a:ext>
            </a:extLst>
          </p:cNvPr>
          <p:cNvCxnSpPr>
            <a:cxnSpLocks/>
          </p:cNvCxnSpPr>
          <p:nvPr/>
        </p:nvCxnSpPr>
        <p:spPr>
          <a:xfrm>
            <a:off x="4800600" y="2887980"/>
            <a:ext cx="0" cy="8305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F4CF2A86-6A28-489F-ACD3-652960EF4DF0}"/>
              </a:ext>
            </a:extLst>
          </p:cNvPr>
          <p:cNvCxnSpPr/>
          <p:nvPr/>
        </p:nvCxnSpPr>
        <p:spPr>
          <a:xfrm flipH="1">
            <a:off x="4800600" y="3718560"/>
            <a:ext cx="21067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41">
            <a:extLst>
              <a:ext uri="{FF2B5EF4-FFF2-40B4-BE49-F238E27FC236}">
                <a16:creationId xmlns:a16="http://schemas.microsoft.com/office/drawing/2014/main" id="{3AAFF94E-910F-4448-97F0-A8CD1E0EC5CC}"/>
              </a:ext>
            </a:extLst>
          </p:cNvPr>
          <p:cNvCxnSpPr/>
          <p:nvPr/>
        </p:nvCxnSpPr>
        <p:spPr>
          <a:xfrm>
            <a:off x="1752600" y="1280160"/>
            <a:ext cx="3258671" cy="266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连接符 43">
            <a:extLst>
              <a:ext uri="{FF2B5EF4-FFF2-40B4-BE49-F238E27FC236}">
                <a16:creationId xmlns:a16="http://schemas.microsoft.com/office/drawing/2014/main" id="{A5E3E3B2-299F-4155-9A24-32174E2C0B59}"/>
              </a:ext>
            </a:extLst>
          </p:cNvPr>
          <p:cNvCxnSpPr/>
          <p:nvPr/>
        </p:nvCxnSpPr>
        <p:spPr>
          <a:xfrm>
            <a:off x="1752600" y="2225040"/>
            <a:ext cx="3258671" cy="26212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直接连接符 45">
            <a:extLst>
              <a:ext uri="{FF2B5EF4-FFF2-40B4-BE49-F238E27FC236}">
                <a16:creationId xmlns:a16="http://schemas.microsoft.com/office/drawing/2014/main" id="{2128B9A8-911C-49A1-B0E3-457D1E8D3D09}"/>
              </a:ext>
            </a:extLst>
          </p:cNvPr>
          <p:cNvCxnSpPr>
            <a:cxnSpLocks/>
          </p:cNvCxnSpPr>
          <p:nvPr/>
        </p:nvCxnSpPr>
        <p:spPr>
          <a:xfrm>
            <a:off x="1752600" y="2374900"/>
            <a:ext cx="3258671" cy="26238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矩形 48">
            <a:extLst>
              <a:ext uri="{FF2B5EF4-FFF2-40B4-BE49-F238E27FC236}">
                <a16:creationId xmlns:a16="http://schemas.microsoft.com/office/drawing/2014/main" id="{AEDEC3FE-4BFB-44A9-A871-DE49976B5EED}"/>
              </a:ext>
            </a:extLst>
          </p:cNvPr>
          <p:cNvSpPr/>
          <p:nvPr/>
        </p:nvSpPr>
        <p:spPr>
          <a:xfrm>
            <a:off x="5807224" y="2218609"/>
            <a:ext cx="126348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5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颗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0" name="矩形 49">
            <a:extLst>
              <a:ext uri="{FF2B5EF4-FFF2-40B4-BE49-F238E27FC236}">
                <a16:creationId xmlns:a16="http://schemas.microsoft.com/office/drawing/2014/main" id="{D03B8B8F-DF23-4C35-8165-263A09E620D7}"/>
              </a:ext>
            </a:extLst>
          </p:cNvPr>
          <p:cNvSpPr/>
          <p:nvPr/>
        </p:nvSpPr>
        <p:spPr>
          <a:xfrm>
            <a:off x="8671135" y="5002921"/>
            <a:ext cx="126348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</a:t>
            </a:r>
            <a:r>
              <a:rPr lang="zh-CN" altLang="en-US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颗</a:t>
            </a:r>
            <a:r>
              <a:rPr lang="en-US" altLang="zh-CN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LED</a:t>
            </a:r>
            <a:endParaRPr lang="zh-CN" altLang="en-US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1867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&quot;0331970e-88a4-4cbd-9122-4a1e769cf058&quot;,&quot;Name&quot;:&quot;minth&quot;,&quot;Kind&quot;:&quot;Custom&quot;,&quot;OldGuidesSetting&quot;:{&quot;HeaderHeight&quot;:6.0,&quot;FooterHeight&quot;:7.0,&quot;SideMargin&quot;:4.0,&quot;TopMargin&quot;:0.0,&quot;BottomMargin&quot;:0.0,&quot;IntervalMargin&quot;:2.0}}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标准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879F8096BBC941AB75D8698E9AFCF6" ma:contentTypeVersion="4" ma:contentTypeDescription="Create a new document." ma:contentTypeScope="" ma:versionID="e360930ee76277c1066a0cf5214b4fae">
  <xsd:schema xmlns:xsd="http://www.w3.org/2001/XMLSchema" xmlns:xs="http://www.w3.org/2001/XMLSchema" xmlns:p="http://schemas.microsoft.com/office/2006/metadata/properties" xmlns:ns2="46fa3fae-d927-4b6e-8c79-1268dfdafa1d" targetNamespace="http://schemas.microsoft.com/office/2006/metadata/properties" ma:root="true" ma:fieldsID="d8fcf250935e04bdf7c8b70176c1b26a" ns2:_="">
    <xsd:import namespace="46fa3fae-d927-4b6e-8c79-1268dfdafa1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EN_Name1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fa3fae-d927-4b6e-8c79-1268dfdafa1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EN_Name1" ma:index="11" nillable="true" ma:displayName="EN_Name" ma:internalName="EN_Name1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N_Name1 xmlns="46fa3fae-d927-4b6e-8c79-1268dfdafa1d" xsi:nil="true"/>
    <_dlc_DocId xmlns="46fa3fae-d927-4b6e-8c79-1268dfdafa1d">MINTH-1239-1853</_dlc_DocId>
    <_dlc_DocIdUrl xmlns="46fa3fae-d927-4b6e-8c79-1268dfdafa1d">
      <Url>http://ice.minth.intra/DocumentsCentre/_layouts/DocIdRedir.aspx?ID=MINTH-1239-1853</Url>
      <Description>MINTH-1239-1853</Description>
    </_dlc_DocIdUrl>
  </documentManagement>
</p:properties>
</file>

<file path=customXml/itemProps1.xml><?xml version="1.0" encoding="utf-8"?>
<ds:datastoreItem xmlns:ds="http://schemas.openxmlformats.org/officeDocument/2006/customXml" ds:itemID="{AB4A9C12-5E09-4485-A7C9-4F5D5416A2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391827E-5706-4930-ACB2-0B61F8B25C5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8AFBA9F6-714E-4EFA-B399-FCDD8B4AE7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fa3fae-d927-4b6e-8c79-1268dfdafa1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2B98AF1-AAD1-4B38-BC9D-4FD163BA5BB5}">
  <ds:schemaRefs>
    <ds:schemaRef ds:uri="http://purl.org/dc/terms/"/>
    <ds:schemaRef ds:uri="http://schemas.microsoft.com/office/2006/documentManagement/types"/>
    <ds:schemaRef ds:uri="46fa3fae-d927-4b6e-8c79-1268dfdafa1d"/>
    <ds:schemaRef ds:uri="http://www.w3.org/XML/1998/namespace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3567</TotalTime>
  <Words>6</Words>
  <Application>Microsoft Office PowerPoint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Blue Sky Noto Light</vt:lpstr>
      <vt:lpstr>Blue Sky Standard Light</vt:lpstr>
      <vt:lpstr>HarmonyOS Sans SC Light</vt:lpstr>
      <vt:lpstr>等线</vt:lpstr>
      <vt:lpstr>微软雅黑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娄 骏</dc:creator>
  <cp:lastModifiedBy>Huang, Cheng</cp:lastModifiedBy>
  <cp:revision>122</cp:revision>
  <dcterms:created xsi:type="dcterms:W3CDTF">2023-04-18T00:32:04Z</dcterms:created>
  <dcterms:modified xsi:type="dcterms:W3CDTF">2026-06-24T02:00:50Z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0x010100B4879F8096BBC941AB75D8698E9AFCF6</vt:lpwstr>
  </property>
  <property fmtid="{D5CDD505-2E9C-101B-9397-08002B2CF9AE}" pid="3" name="_dlc_DocIdItemGuid">
    <vt:lpwstr>dcd4bce8-3992-4804-a0df-626e5a319168</vt:lpwstr>
  </property>
</Properties>
</file>