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2ED65F-0827-4C5B-9931-98AF2E7E5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4A71AF0-41A5-4D2D-ABBF-10A402755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AF8E91-F846-4122-83F0-5CDC8560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7C6513-0482-4146-95E3-911F23AC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088663-0F06-4119-B8C8-515C537F3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13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FD88A6-70C2-4CE4-AAEB-963FD9C9A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6A3032-3BF2-415B-A0F0-421CFEB08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CC06A7-A8E7-48D1-A7C0-91301022E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3F2FAF-3936-4E49-B3A9-7DB8D9FB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4343C8-B4D7-4C80-A4BF-6752F87A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81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64BE466-648D-4F95-A5B1-8F26E8F1ED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FC863D5-616C-4DB6-B2D7-DC55C5B17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6FB5D6-A2A9-4815-8FA7-6C6B4997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C21B9F-7E70-4EC4-9980-66D00EE6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D13AD0A-192F-4678-9874-004461AC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26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AD2905-8143-4F64-9D35-C99D9DA4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03DEC2-ED33-48F5-BD75-F1F8E5AEE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887F48-049C-4937-9743-13268C08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570879-812F-4CBA-AD59-83FAA57ED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DA398E-B5BA-4DD9-A863-779052B0B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492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5D6257-B57A-49A7-8C26-5DBAF887C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2BF9C0-A199-4C0C-901F-040F7419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3742B8-9D58-42CB-87C3-E13EE7D7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A66B46-1955-4765-B01F-E7FF4545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C07E1E5-0FE1-47A5-9819-5B704F37B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03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2DD8EE-2D2F-4E90-B55E-5E13EDEA5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DCC310C-B3AA-4853-B724-9399CBB0B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CD25561-1BD4-4A75-A280-515197906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44BB972-67AF-4165-A12C-57FE001B1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C54B7B0-9E47-4D66-960D-32652A2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D3AF84C-0FEC-4FF5-9C8A-F455CE471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73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AC4FBF-88F5-4C13-AA8F-0BCCA3F1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EBC6EB-F523-4319-BAA1-A10FEA19F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303D58-6BD2-46D1-8466-F89BC5241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98D40BB-2BDF-4EEE-A99B-8E027D74F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A763EF7-A1A0-4C7C-A40D-724DA07CE4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A2CE7FE-BD01-439A-8B8A-0FFCF8AEB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72188CD-F0F0-43DF-9CBF-1484E2F8C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A826B2C-A39A-410B-9F72-C0626CBC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4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ACC9E3-A724-4449-89CF-4AF7D9A1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0D2DE4-2875-410F-A167-724051983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DB085D7-6223-42DF-B218-3E25CB2B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81BD84D-1FC5-4293-AAEB-7C383431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17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A5E2CBF-9A10-43F1-BD34-8AE3B31B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0E36BE8-FE12-4429-BD3B-5134FDE4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F9C049B-7EE1-4118-8489-FA985578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47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785C13-DD77-4A59-A3DD-08857FF6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097E7B-161C-42D4-9FAA-9017F74F5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E596816-0356-425D-B749-EEF3409A1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4BD876E-9446-4D47-959F-4624B38C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9008F96-26DC-4F3C-A144-C47D6BED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EE1AD0-4DF7-4C0E-9FE8-3627F63AC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24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BC17C6-4652-4529-82EC-53388321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25AEAE9-0FBF-4CAD-94C8-E79E90C2D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A320D8-064F-40DF-B151-FA5EBEF2F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3DE35C-674C-4CFE-91DF-F4D2128A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BAFD7A6-5BB3-4D83-9CE3-2C5B4931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4A20036-2FA1-48BC-AEBC-6FC27BF84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6C60017-B013-41C3-AC0A-9D975C36B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A6865C-4B5D-4194-B5D9-DE27F0697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32FA98-3ECD-4B84-9027-D6FA5CC004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66A99-F6CC-4DBD-B45F-F7EF5293FBE8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559D660-E99B-47EC-82C3-F637B4621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5C998D-E07A-4FB0-B3D8-9F69AA73C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1D71-1FA7-4594-B949-7E8E6B6909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27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DE0FD7B7-7A90-4357-A3A9-5A6B9FCFF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E81B3FE5-F897-4B34-BF25-BC1E7FEAF86B}"/>
              </a:ext>
            </a:extLst>
          </p:cNvPr>
          <p:cNvSpPr/>
          <p:nvPr/>
        </p:nvSpPr>
        <p:spPr>
          <a:xfrm>
            <a:off x="1209368" y="339213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F9E0CD5-D8B0-43E2-AC8D-DDB133416B61}"/>
              </a:ext>
            </a:extLst>
          </p:cNvPr>
          <p:cNvSpPr txBox="1"/>
          <p:nvPr/>
        </p:nvSpPr>
        <p:spPr>
          <a:xfrm>
            <a:off x="1628905" y="28794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76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477E037B-DD48-4739-8C54-CA3948B08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E553E285-A340-47A7-910C-374115E8F513}"/>
              </a:ext>
            </a:extLst>
          </p:cNvPr>
          <p:cNvSpPr/>
          <p:nvPr/>
        </p:nvSpPr>
        <p:spPr>
          <a:xfrm>
            <a:off x="8629071" y="2638276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14E966A-B9B5-4079-980A-66BA6FE627DB}"/>
              </a:ext>
            </a:extLst>
          </p:cNvPr>
          <p:cNvSpPr txBox="1"/>
          <p:nvPr/>
        </p:nvSpPr>
        <p:spPr>
          <a:xfrm>
            <a:off x="9048608" y="258700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890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DA7B4161-91B2-4D21-9F56-ABA1AADA0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6" name="橢圓 5">
            <a:extLst>
              <a:ext uri="{FF2B5EF4-FFF2-40B4-BE49-F238E27FC236}">
                <a16:creationId xmlns:a16="http://schemas.microsoft.com/office/drawing/2014/main" id="{FE64CACB-E615-4B16-A1DB-6464AC903E10}"/>
              </a:ext>
            </a:extLst>
          </p:cNvPr>
          <p:cNvSpPr/>
          <p:nvPr/>
        </p:nvSpPr>
        <p:spPr>
          <a:xfrm>
            <a:off x="0" y="1201362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C271B8F-F550-4016-A57D-B34177273E14}"/>
              </a:ext>
            </a:extLst>
          </p:cNvPr>
          <p:cNvSpPr txBox="1"/>
          <p:nvPr/>
        </p:nvSpPr>
        <p:spPr>
          <a:xfrm>
            <a:off x="419537" y="115009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D184287B-1F0E-4D85-B904-B5BF1ED8A7CB}"/>
              </a:ext>
            </a:extLst>
          </p:cNvPr>
          <p:cNvSpPr/>
          <p:nvPr/>
        </p:nvSpPr>
        <p:spPr>
          <a:xfrm>
            <a:off x="10550435" y="5285682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80861B6B-A4D9-45F9-8A90-3D278B9AFE5D}"/>
              </a:ext>
            </a:extLst>
          </p:cNvPr>
          <p:cNvSpPr txBox="1"/>
          <p:nvPr/>
        </p:nvSpPr>
        <p:spPr>
          <a:xfrm>
            <a:off x="10969972" y="523441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9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14481104-DBBC-47A5-85B4-CEA54FCCA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19E7B3E4-527C-4D46-B614-0AE647585B06}"/>
              </a:ext>
            </a:extLst>
          </p:cNvPr>
          <p:cNvSpPr/>
          <p:nvPr/>
        </p:nvSpPr>
        <p:spPr>
          <a:xfrm>
            <a:off x="4781006" y="2194560"/>
            <a:ext cx="1314994" cy="2873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97AC7E7-3CF9-4362-8FDA-931D7FFEE0B1}"/>
              </a:ext>
            </a:extLst>
          </p:cNvPr>
          <p:cNvSpPr/>
          <p:nvPr/>
        </p:nvSpPr>
        <p:spPr>
          <a:xfrm>
            <a:off x="1537063" y="2634343"/>
            <a:ext cx="1314994" cy="2873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2B1ABB7-85BD-465B-BFD2-3071B78A3E74}"/>
              </a:ext>
            </a:extLst>
          </p:cNvPr>
          <p:cNvSpPr/>
          <p:nvPr/>
        </p:nvSpPr>
        <p:spPr>
          <a:xfrm>
            <a:off x="4781006" y="3429000"/>
            <a:ext cx="1314994" cy="14369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08A8C6D0-94AA-4835-895C-044F6F144A75}"/>
              </a:ext>
            </a:extLst>
          </p:cNvPr>
          <p:cNvSpPr txBox="1"/>
          <p:nvPr/>
        </p:nvSpPr>
        <p:spPr>
          <a:xfrm>
            <a:off x="1344542" y="21945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9837668F-2001-41EA-880B-C43B9BE78BEB}"/>
              </a:ext>
            </a:extLst>
          </p:cNvPr>
          <p:cNvSpPr txBox="1"/>
          <p:nvPr/>
        </p:nvSpPr>
        <p:spPr>
          <a:xfrm>
            <a:off x="6096000" y="207664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604C262-F9C9-492A-A3E6-21CB9ACB42C0}"/>
              </a:ext>
            </a:extLst>
          </p:cNvPr>
          <p:cNvSpPr txBox="1"/>
          <p:nvPr/>
        </p:nvSpPr>
        <p:spPr>
          <a:xfrm>
            <a:off x="6096000" y="3239235"/>
            <a:ext cx="3081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選 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State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33A1F2EB-3590-449A-9B80-9933F30EE87C}"/>
              </a:ext>
            </a:extLst>
          </p:cNvPr>
          <p:cNvSpPr/>
          <p:nvPr/>
        </p:nvSpPr>
        <p:spPr>
          <a:xfrm>
            <a:off x="120426" y="4961939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D1F4175-6753-405C-8188-DFBF7340F339}"/>
              </a:ext>
            </a:extLst>
          </p:cNvPr>
          <p:cNvSpPr txBox="1"/>
          <p:nvPr/>
        </p:nvSpPr>
        <p:spPr>
          <a:xfrm>
            <a:off x="539963" y="4910667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7B0CAB49-2D72-4B6D-BBAD-489B984E65E0}"/>
              </a:ext>
            </a:extLst>
          </p:cNvPr>
          <p:cNvSpPr/>
          <p:nvPr/>
        </p:nvSpPr>
        <p:spPr>
          <a:xfrm>
            <a:off x="10750731" y="5013211"/>
            <a:ext cx="1224116" cy="4719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058B60E2-2B16-4A91-8D95-0BD2E964213D}"/>
              </a:ext>
            </a:extLst>
          </p:cNvPr>
          <p:cNvSpPr txBox="1"/>
          <p:nvPr/>
        </p:nvSpPr>
        <p:spPr>
          <a:xfrm>
            <a:off x="11170268" y="496193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zh-TW" alt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787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Bolo SC Ho</dc:creator>
  <cp:lastModifiedBy>Bolo SC Ho</cp:lastModifiedBy>
  <cp:revision>3</cp:revision>
  <dcterms:created xsi:type="dcterms:W3CDTF">2022-07-29T08:58:19Z</dcterms:created>
  <dcterms:modified xsi:type="dcterms:W3CDTF">2022-08-05T02:27:49Z</dcterms:modified>
</cp:coreProperties>
</file>