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feng Wei" userId="045784eb-8af2-4a53-943d-8ef4dc4007c5" providerId="ADAL" clId="{B2F9F2DF-A83B-4B07-A83D-0F0A2C7D54F2}"/>
    <pc:docChg chg="custSel mod addSld delSld modSld">
      <pc:chgData name="Guangfeng Wei" userId="045784eb-8af2-4a53-943d-8ef4dc4007c5" providerId="ADAL" clId="{B2F9F2DF-A83B-4B07-A83D-0F0A2C7D54F2}" dt="2025-12-03T01:13:48.790" v="2065" actId="47"/>
      <pc:docMkLst>
        <pc:docMk/>
      </pc:docMkLst>
      <pc:sldChg chg="addSp delSp modSp new mod">
        <pc:chgData name="Guangfeng Wei" userId="045784eb-8af2-4a53-943d-8ef4dc4007c5" providerId="ADAL" clId="{B2F9F2DF-A83B-4B07-A83D-0F0A2C7D54F2}" dt="2025-12-03T01:11:54.149" v="2063" actId="20577"/>
        <pc:sldMkLst>
          <pc:docMk/>
          <pc:sldMk cId="1954990687" sldId="256"/>
        </pc:sldMkLst>
        <pc:spChg chg="add mod">
          <ac:chgData name="Guangfeng Wei" userId="045784eb-8af2-4a53-943d-8ef4dc4007c5" providerId="ADAL" clId="{B2F9F2DF-A83B-4B07-A83D-0F0A2C7D54F2}" dt="2025-12-03T01:11:54.149" v="2063" actId="20577"/>
          <ac:spMkLst>
            <pc:docMk/>
            <pc:sldMk cId="1954990687" sldId="256"/>
            <ac:spMk id="6" creationId="{ECFB995A-FD37-37B6-81A0-08C62C0A0DB1}"/>
          </ac:spMkLst>
        </pc:spChg>
        <pc:picChg chg="add mod">
          <ac:chgData name="Guangfeng Wei" userId="045784eb-8af2-4a53-943d-8ef4dc4007c5" providerId="ADAL" clId="{B2F9F2DF-A83B-4B07-A83D-0F0A2C7D54F2}" dt="2025-11-05T03:01:40.918" v="8" actId="14100"/>
          <ac:picMkLst>
            <pc:docMk/>
            <pc:sldMk cId="1954990687" sldId="256"/>
            <ac:picMk id="5" creationId="{11F4B47E-49BE-7F1A-BDC7-BD3C7B926EB6}"/>
          </ac:picMkLst>
        </pc:picChg>
      </pc:sldChg>
      <pc:sldChg chg="addSp delSp modSp new mod">
        <pc:chgData name="Guangfeng Wei" userId="045784eb-8af2-4a53-943d-8ef4dc4007c5" providerId="ADAL" clId="{B2F9F2DF-A83B-4B07-A83D-0F0A2C7D54F2}" dt="2025-12-03T01:08:40.715" v="2003" actId="20577"/>
        <pc:sldMkLst>
          <pc:docMk/>
          <pc:sldMk cId="2314369972" sldId="257"/>
        </pc:sldMkLst>
        <pc:spChg chg="add mod">
          <ac:chgData name="Guangfeng Wei" userId="045784eb-8af2-4a53-943d-8ef4dc4007c5" providerId="ADAL" clId="{B2F9F2DF-A83B-4B07-A83D-0F0A2C7D54F2}" dt="2025-12-03T01:08:40.715" v="2003" actId="20577"/>
          <ac:spMkLst>
            <pc:docMk/>
            <pc:sldMk cId="2314369972" sldId="257"/>
            <ac:spMk id="6" creationId="{F93FA742-A31A-2D55-B6F1-64A62B533211}"/>
          </ac:spMkLst>
        </pc:spChg>
        <pc:picChg chg="add mod">
          <ac:chgData name="Guangfeng Wei" userId="045784eb-8af2-4a53-943d-8ef4dc4007c5" providerId="ADAL" clId="{B2F9F2DF-A83B-4B07-A83D-0F0A2C7D54F2}" dt="2025-11-05T03:34:52.615" v="1913" actId="14100"/>
          <ac:picMkLst>
            <pc:docMk/>
            <pc:sldMk cId="2314369972" sldId="257"/>
            <ac:picMk id="5" creationId="{11735EEE-733D-105C-63F1-89BAE15CBF22}"/>
          </ac:picMkLst>
        </pc:picChg>
      </pc:sldChg>
      <pc:sldChg chg="addSp delSp modSp add mod">
        <pc:chgData name="Guangfeng Wei" userId="045784eb-8af2-4a53-943d-8ef4dc4007c5" providerId="ADAL" clId="{B2F9F2DF-A83B-4B07-A83D-0F0A2C7D54F2}" dt="2025-12-03T01:09:35.423" v="2029" actId="20577"/>
        <pc:sldMkLst>
          <pc:docMk/>
          <pc:sldMk cId="160523877" sldId="258"/>
        </pc:sldMkLst>
        <pc:spChg chg="mod">
          <ac:chgData name="Guangfeng Wei" userId="045784eb-8af2-4a53-943d-8ef4dc4007c5" providerId="ADAL" clId="{B2F9F2DF-A83B-4B07-A83D-0F0A2C7D54F2}" dt="2025-12-03T01:09:35.423" v="2029" actId="20577"/>
          <ac:spMkLst>
            <pc:docMk/>
            <pc:sldMk cId="160523877" sldId="258"/>
            <ac:spMk id="6" creationId="{6999B5D1-9BFA-EBCC-EB12-7C1D30295CBB}"/>
          </ac:spMkLst>
        </pc:spChg>
        <pc:picChg chg="add mod">
          <ac:chgData name="Guangfeng Wei" userId="045784eb-8af2-4a53-943d-8ef4dc4007c5" providerId="ADAL" clId="{B2F9F2DF-A83B-4B07-A83D-0F0A2C7D54F2}" dt="2025-11-05T03:19:13.936" v="1098" actId="14100"/>
          <ac:picMkLst>
            <pc:docMk/>
            <pc:sldMk cId="160523877" sldId="258"/>
            <ac:picMk id="3" creationId="{6021EC06-71A3-F265-11E9-607BF4BB7B1A}"/>
          </ac:picMkLst>
        </pc:picChg>
        <pc:picChg chg="add mod">
          <ac:chgData name="Guangfeng Wei" userId="045784eb-8af2-4a53-943d-8ef4dc4007c5" providerId="ADAL" clId="{B2F9F2DF-A83B-4B07-A83D-0F0A2C7D54F2}" dt="2025-11-05T03:22:53.669" v="1290" actId="1076"/>
          <ac:picMkLst>
            <pc:docMk/>
            <pc:sldMk cId="160523877" sldId="258"/>
            <ac:picMk id="7" creationId="{67D67D22-874D-B00C-2860-C752DD90C100}"/>
          </ac:picMkLst>
        </pc:picChg>
      </pc:sldChg>
      <pc:sldChg chg="addSp delSp modSp new del mod">
        <pc:chgData name="Guangfeng Wei" userId="045784eb-8af2-4a53-943d-8ef4dc4007c5" providerId="ADAL" clId="{B2F9F2DF-A83B-4B07-A83D-0F0A2C7D54F2}" dt="2025-12-03T01:13:46.456" v="2064" actId="47"/>
        <pc:sldMkLst>
          <pc:docMk/>
          <pc:sldMk cId="726140256" sldId="259"/>
        </pc:sldMkLst>
        <pc:spChg chg="add mod">
          <ac:chgData name="Guangfeng Wei" userId="045784eb-8af2-4a53-943d-8ef4dc4007c5" providerId="ADAL" clId="{B2F9F2DF-A83B-4B07-A83D-0F0A2C7D54F2}" dt="2025-11-05T03:36:11.034" v="1996" actId="20577"/>
          <ac:spMkLst>
            <pc:docMk/>
            <pc:sldMk cId="726140256" sldId="259"/>
            <ac:spMk id="8" creationId="{4A4D0344-3C13-7B46-9B98-EB598163CED7}"/>
          </ac:spMkLst>
        </pc:spChg>
        <pc:picChg chg="add mod">
          <ac:chgData name="Guangfeng Wei" userId="045784eb-8af2-4a53-943d-8ef4dc4007c5" providerId="ADAL" clId="{B2F9F2DF-A83B-4B07-A83D-0F0A2C7D54F2}" dt="2025-11-05T03:25:49.273" v="1324" actId="1076"/>
          <ac:picMkLst>
            <pc:docMk/>
            <pc:sldMk cId="726140256" sldId="259"/>
            <ac:picMk id="5" creationId="{3D3C98F6-73B2-BA39-0007-7A16FBB2FB9E}"/>
          </ac:picMkLst>
        </pc:picChg>
      </pc:sldChg>
      <pc:sldChg chg="addSp delSp modSp new del mod">
        <pc:chgData name="Guangfeng Wei" userId="045784eb-8af2-4a53-943d-8ef4dc4007c5" providerId="ADAL" clId="{B2F9F2DF-A83B-4B07-A83D-0F0A2C7D54F2}" dt="2025-12-03T01:13:48.790" v="2065" actId="47"/>
        <pc:sldMkLst>
          <pc:docMk/>
          <pc:sldMk cId="1308379375" sldId="260"/>
        </pc:sldMkLst>
        <pc:spChg chg="add mod">
          <ac:chgData name="Guangfeng Wei" userId="045784eb-8af2-4a53-943d-8ef4dc4007c5" providerId="ADAL" clId="{B2F9F2DF-A83B-4B07-A83D-0F0A2C7D54F2}" dt="2025-11-05T03:36:26.512" v="1997" actId="20577"/>
          <ac:spMkLst>
            <pc:docMk/>
            <pc:sldMk cId="1308379375" sldId="260"/>
            <ac:spMk id="6" creationId="{059C1682-C100-AD23-6B43-08ECCD4404A0}"/>
          </ac:spMkLst>
        </pc:spChg>
        <pc:picChg chg="add mod">
          <ac:chgData name="Guangfeng Wei" userId="045784eb-8af2-4a53-943d-8ef4dc4007c5" providerId="ADAL" clId="{B2F9F2DF-A83B-4B07-A83D-0F0A2C7D54F2}" dt="2025-11-05T03:29:15.286" v="1595" actId="1076"/>
          <ac:picMkLst>
            <pc:docMk/>
            <pc:sldMk cId="1308379375" sldId="260"/>
            <ac:picMk id="5" creationId="{B338825E-2181-66AA-D61A-3BE506193E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183EE-F805-73C7-E8E7-9D01E6F1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F16F35-07E9-CAAA-DD4B-4663F95A0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702D8C-BB2D-CA82-216D-D1300D85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C10D56-39CA-B064-268E-3BF6C4A9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B4B6A-706C-494C-FAA7-A341ACF4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8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DC26A-EC1F-5103-4568-CE9DA51D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C4B7F3-BCF3-D7AD-53FB-27D614E88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BBFBE5-2E1E-4869-81B8-63C71788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E68E44-8273-0C52-4864-B3831800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5E6C5D-692B-7AB7-0014-53E2BAB0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76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18CE28C-0754-D2A2-990B-9145D886A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B8CF98-82F0-6BEB-B373-F2666C72D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3C421-8DF5-77FB-6D44-558123F4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28A5A6-A0C5-A406-0CEA-9E1509BA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44AFB-98D3-4B2D-F87F-05A6B228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90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13834-1DE9-6EB1-E079-87023164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2A628E-A2AE-ED41-576A-25D5E8EC8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7A7178-BB04-F92F-8BCB-FC4B4D3A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A6E695-5FED-5D16-ABC4-19BEEFE7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EAA668-AEF5-9555-D49D-26B9DBA3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6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E1E50-34EA-6399-B7C4-F04F880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557B5-0ABC-0546-E452-C1AD4E06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54D470-06A8-AE36-786A-1EF2A08B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5F0688-5131-F543-9E9A-CE482825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789D2-F378-D7F3-827F-CC9FAEDE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7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0CBE1-6E63-2327-1F6C-BA982116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0153D9-0398-D4E4-C491-2D70C7ABB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FBCD7D-DB6A-554C-621A-701A70700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6AFA51-E9B7-01E2-4100-8320466D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9523E5-02FF-7229-EF8F-34BDAE81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D5B722-F9BB-FB06-0B7B-853FF7CA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9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DB8A1-EE78-3F2B-1BD8-00EC49F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0CCBC2-ABBE-F5A6-3915-A7F85F9E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196CD6-8770-345A-D7EA-CD92F6FD2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876C20-9FA7-5929-ADDD-055D5F964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28C627-7F59-EDAC-26E5-4836B4C72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E3A1AA-0495-2D3A-CBE5-A0ABA6BD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D22B37-E7FB-653B-123F-CE49B441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635642-93B7-CBA1-F1C9-DD76ECD0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6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D6938-2526-624A-A066-E6E67EEC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6C912E-784D-BAC1-241D-22EC92BF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F22172-17E4-F5C9-E5F8-F61CA2D0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BCD72D-0BB3-2992-3DBD-E2F3563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1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917C39-E9BB-A7B7-68E8-DD0C0C8F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601F72-DB26-BBA6-1B14-4202925C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C84F33-12C5-B3F2-1744-0AE9A499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6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EE74B-06F3-FDEB-DD10-7844B58F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DD3658-1E8E-0E8A-1A10-9E2B44C3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CEFC03-BC86-AD5B-7300-E94731172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4DBAA-F834-3714-9745-50868333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E3B7A9-2348-44F7-0BCF-57269FD9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9FB6CC-F562-8266-312C-8EC21825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85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BEF10-F5BB-1F6F-CD39-88858F9E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BA86E30-4840-96DF-B0D2-F8E6D299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8CA116-938F-E837-8F00-6A24C860E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4812C9-3A2B-CA68-EBAC-3FD7978F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A6623-B360-DF69-3717-E3E1ADE1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0C445-63B2-270C-BA84-BCDF54E3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1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E3845C-4538-49CC-5A8E-B95C1F70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9BB54-0719-8091-B9C3-17120CF5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A443F3-5972-0784-A708-CEBBEDFF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8B705-C934-4D3C-A380-167264A6B4B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387921-AAAE-AAAD-A214-676057D23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B5B7E3-DBD9-315F-1208-9BCAACE50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8DE18-0798-4F9B-BEBD-DA23F5573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62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F4B47E-49BE-7F1A-BDC7-BD3C7B926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05" y="294640"/>
            <a:ext cx="5059364" cy="4724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CFB995A-FD37-37B6-81A0-08C62C0A0DB1}"/>
              </a:ext>
            </a:extLst>
          </p:cNvPr>
          <p:cNvSpPr txBox="1"/>
          <p:nvPr/>
        </p:nvSpPr>
        <p:spPr>
          <a:xfrm>
            <a:off x="5781040" y="822960"/>
            <a:ext cx="6032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、左图为原理图，功率部分</a:t>
            </a:r>
            <a:r>
              <a:rPr lang="en-US" altLang="zh-CN" dirty="0"/>
              <a:t>24V</a:t>
            </a:r>
            <a:r>
              <a:rPr lang="zh-CN" altLang="en-US" dirty="0"/>
              <a:t>电源供电，通过</a:t>
            </a:r>
            <a:r>
              <a:rPr lang="en-US" altLang="zh-CN" dirty="0"/>
              <a:t>MOS</a:t>
            </a:r>
          </a:p>
          <a:p>
            <a:r>
              <a:rPr lang="zh-CN" altLang="en-US" dirty="0"/>
              <a:t>     和采样电阻</a:t>
            </a:r>
            <a:r>
              <a:rPr lang="en-US" altLang="zh-CN" dirty="0"/>
              <a:t>100mΩ</a:t>
            </a:r>
            <a:r>
              <a:rPr lang="zh-CN" altLang="en-US" dirty="0"/>
              <a:t>（</a:t>
            </a:r>
            <a:r>
              <a:rPr lang="en-US" altLang="zh-CN" dirty="0"/>
              <a:t>R264</a:t>
            </a:r>
            <a:r>
              <a:rPr lang="zh-CN" altLang="en-US" dirty="0"/>
              <a:t>）接电磁阀，然后接地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、采样电阻经过</a:t>
            </a:r>
            <a:r>
              <a:rPr lang="en-US" altLang="zh-CN" dirty="0"/>
              <a:t>INA271</a:t>
            </a:r>
            <a:r>
              <a:rPr lang="zh-CN" altLang="en-US" dirty="0"/>
              <a:t>放大</a:t>
            </a:r>
            <a:r>
              <a:rPr lang="en-US" altLang="zh-CN" dirty="0"/>
              <a:t>20</a:t>
            </a:r>
            <a:r>
              <a:rPr lang="zh-CN" altLang="en-US" dirty="0"/>
              <a:t>倍输出，</a:t>
            </a:r>
            <a:endParaRPr lang="en-US" altLang="zh-CN" dirty="0"/>
          </a:p>
          <a:p>
            <a:r>
              <a:rPr lang="zh-CN" altLang="en-US" dirty="0"/>
              <a:t>     接口</a:t>
            </a:r>
            <a:r>
              <a:rPr lang="en-US" altLang="zh-CN" dirty="0"/>
              <a:t>PWM13_FB(</a:t>
            </a:r>
            <a:r>
              <a:rPr lang="zh-CN" altLang="en-US" dirty="0"/>
              <a:t>简称</a:t>
            </a:r>
            <a:r>
              <a:rPr lang="en-US" altLang="zh-CN" dirty="0"/>
              <a:t>FB)</a:t>
            </a:r>
            <a:r>
              <a:rPr lang="zh-CN" altLang="en-US" dirty="0"/>
              <a:t>送给</a:t>
            </a:r>
            <a:r>
              <a:rPr lang="en-US" altLang="zh-CN" dirty="0"/>
              <a:t>MCU</a:t>
            </a:r>
            <a:r>
              <a:rPr lang="zh-CN" altLang="en-US" dirty="0"/>
              <a:t>采样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、当发现</a:t>
            </a:r>
            <a:r>
              <a:rPr lang="en-US" altLang="zh-CN" dirty="0"/>
              <a:t>FB</a:t>
            </a:r>
            <a:r>
              <a:rPr lang="zh-CN" altLang="en-US" dirty="0"/>
              <a:t>端口电压超过</a:t>
            </a:r>
            <a:r>
              <a:rPr lang="en-US" altLang="zh-CN" dirty="0"/>
              <a:t>4.2V</a:t>
            </a:r>
            <a:r>
              <a:rPr lang="zh-CN" altLang="en-US" dirty="0"/>
              <a:t>阀值，认为电磁阀</a:t>
            </a:r>
            <a:endParaRPr lang="en-US" altLang="zh-CN" dirty="0"/>
          </a:p>
          <a:p>
            <a:r>
              <a:rPr lang="zh-CN" altLang="en-US" dirty="0"/>
              <a:t>      短路，</a:t>
            </a:r>
            <a:r>
              <a:rPr lang="en-US" altLang="zh-CN" dirty="0"/>
              <a:t>MCU</a:t>
            </a:r>
            <a:r>
              <a:rPr lang="zh-CN" altLang="en-US" dirty="0"/>
              <a:t>迅速关掉</a:t>
            </a:r>
            <a:r>
              <a:rPr lang="en-US" altLang="zh-CN" dirty="0"/>
              <a:t>PWM13_CTL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INA271</a:t>
            </a:r>
            <a:r>
              <a:rPr lang="zh-CN" altLang="en-US" dirty="0"/>
              <a:t>电源电压为</a:t>
            </a:r>
            <a:r>
              <a:rPr lang="en-US" altLang="zh-CN" dirty="0"/>
              <a:t>5V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、当正常工作时，电流为</a:t>
            </a:r>
            <a:r>
              <a:rPr lang="en-US" altLang="zh-CN" dirty="0"/>
              <a:t>500mA</a:t>
            </a:r>
            <a:r>
              <a:rPr lang="zh-CN" altLang="en-US" dirty="0"/>
              <a:t>，运放输出</a:t>
            </a:r>
            <a:r>
              <a:rPr lang="en-US" altLang="zh-CN" dirty="0"/>
              <a:t>FB</a:t>
            </a:r>
            <a:r>
              <a:rPr lang="zh-CN" altLang="en-US" dirty="0"/>
              <a:t>电压为</a:t>
            </a:r>
            <a:r>
              <a:rPr lang="en-US" altLang="zh-CN" dirty="0"/>
              <a:t>1V</a:t>
            </a:r>
          </a:p>
        </p:txBody>
      </p:sp>
    </p:spTree>
    <p:extLst>
      <p:ext uri="{BB962C8B-B14F-4D97-AF65-F5344CB8AC3E}">
        <p14:creationId xmlns:p14="http://schemas.microsoft.com/office/powerpoint/2010/main" val="195499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电脑萤幕画面&#10;&#10;AI 生成的内容可能不正确。">
            <a:extLst>
              <a:ext uri="{FF2B5EF4-FFF2-40B4-BE49-F238E27FC236}">
                <a16:creationId xmlns:a16="http://schemas.microsoft.com/office/drawing/2014/main" id="{11735EEE-733D-105C-63F1-89BAE15C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" y="91440"/>
            <a:ext cx="5549148" cy="41602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3FA742-A31A-2D55-B6F1-64A62B533211}"/>
              </a:ext>
            </a:extLst>
          </p:cNvPr>
          <p:cNvSpPr txBox="1"/>
          <p:nvPr/>
        </p:nvSpPr>
        <p:spPr>
          <a:xfrm>
            <a:off x="5638800" y="579120"/>
            <a:ext cx="69894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、左图为</a:t>
            </a:r>
            <a:r>
              <a:rPr lang="en-US" altLang="zh-CN" dirty="0"/>
              <a:t>INA271</a:t>
            </a:r>
            <a:r>
              <a:rPr lang="zh-CN" altLang="en-US" dirty="0"/>
              <a:t>正常触发保护的波形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、图中黄色和绿色是</a:t>
            </a:r>
            <a:r>
              <a:rPr lang="en-US" altLang="zh-CN" dirty="0"/>
              <a:t>IN+</a:t>
            </a:r>
            <a:r>
              <a:rPr lang="zh-CN" altLang="en-US" dirty="0"/>
              <a:t>和</a:t>
            </a:r>
            <a:r>
              <a:rPr lang="en-US" altLang="zh-CN" dirty="0"/>
              <a:t>IN-</a:t>
            </a:r>
            <a:r>
              <a:rPr lang="zh-CN" altLang="en-US" dirty="0"/>
              <a:t>两端的电压波形，红色为运放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en-US" dirty="0"/>
              <a:t>输出</a:t>
            </a:r>
            <a:r>
              <a:rPr lang="en-US" altLang="zh-CN" dirty="0"/>
              <a:t>FB</a:t>
            </a:r>
            <a:r>
              <a:rPr lang="zh-CN" altLang="en-US" dirty="0"/>
              <a:t>的波形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、当出现短路时，</a:t>
            </a:r>
            <a:r>
              <a:rPr lang="en-US" altLang="zh-CN" dirty="0"/>
              <a:t>IN+</a:t>
            </a:r>
            <a:r>
              <a:rPr lang="zh-CN" altLang="en-US" dirty="0"/>
              <a:t>和</a:t>
            </a:r>
            <a:r>
              <a:rPr lang="en-US" altLang="zh-CN" dirty="0"/>
              <a:t>IN-</a:t>
            </a:r>
            <a:r>
              <a:rPr lang="zh-CN" altLang="en-US" dirty="0"/>
              <a:t>两端压差变大，图中压差最大约</a:t>
            </a:r>
            <a:r>
              <a:rPr lang="en-US" altLang="zh-CN" dirty="0"/>
              <a:t>1V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      此时运放输出最大电源电压约</a:t>
            </a:r>
            <a:r>
              <a:rPr lang="en-US" altLang="zh-CN" dirty="0"/>
              <a:t>5V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MCU</a:t>
            </a:r>
            <a:r>
              <a:rPr lang="zh-CN" altLang="en-US" dirty="0"/>
              <a:t>检测发现大于阀值</a:t>
            </a:r>
            <a:r>
              <a:rPr lang="en-US" altLang="zh-CN" dirty="0"/>
              <a:t>4.2V</a:t>
            </a:r>
            <a:r>
              <a:rPr lang="zh-CN" altLang="en-US" dirty="0"/>
              <a:t>，立即关断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1436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EFE20-730A-2545-42B6-BF86FC89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999B5D1-9BFA-EBCC-EB12-7C1D30295CBB}"/>
              </a:ext>
            </a:extLst>
          </p:cNvPr>
          <p:cNvSpPr txBox="1"/>
          <p:nvPr/>
        </p:nvSpPr>
        <p:spPr>
          <a:xfrm>
            <a:off x="5638800" y="579120"/>
            <a:ext cx="6340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、左图为故障状态的波形，下图为展开的波形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、图中黄色和蓝色时</a:t>
            </a:r>
            <a:r>
              <a:rPr lang="en-US" altLang="zh-CN" dirty="0"/>
              <a:t>IN+</a:t>
            </a:r>
            <a:r>
              <a:rPr lang="zh-CN" altLang="en-US" dirty="0"/>
              <a:t>和</a:t>
            </a:r>
            <a:r>
              <a:rPr lang="en-US" altLang="zh-CN" dirty="0"/>
              <a:t>IN-</a:t>
            </a:r>
            <a:r>
              <a:rPr lang="zh-CN" altLang="en-US" dirty="0"/>
              <a:t>两端的电压波形，红色为运放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en-US" dirty="0"/>
              <a:t>输出</a:t>
            </a:r>
            <a:r>
              <a:rPr lang="en-US" altLang="zh-CN" dirty="0"/>
              <a:t>FB</a:t>
            </a:r>
            <a:r>
              <a:rPr lang="zh-CN" altLang="en-US" dirty="0"/>
              <a:t>的波形，绿色为短路电流的波形</a:t>
            </a:r>
            <a:r>
              <a:rPr lang="en-US" altLang="zh-CN" dirty="0"/>
              <a:t>(</a:t>
            </a:r>
            <a:r>
              <a:rPr lang="zh-CN" altLang="en-US" dirty="0"/>
              <a:t>方向反了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、当出现短路时，两端压差变大，图中最大约</a:t>
            </a:r>
            <a:r>
              <a:rPr lang="en-US" altLang="zh-CN" dirty="0"/>
              <a:t>5V</a:t>
            </a:r>
            <a:r>
              <a:rPr lang="zh-CN" altLang="en-US" dirty="0"/>
              <a:t>，此时运放</a:t>
            </a:r>
            <a:endParaRPr lang="en-US" altLang="zh-CN" dirty="0"/>
          </a:p>
          <a:p>
            <a:r>
              <a:rPr lang="zh-CN" altLang="en-US" dirty="0"/>
              <a:t>     输出异常，输出电压约</a:t>
            </a:r>
            <a:r>
              <a:rPr lang="en-US" altLang="zh-CN" dirty="0"/>
              <a:t>0.8V</a:t>
            </a:r>
            <a:r>
              <a:rPr lang="zh-CN" altLang="en-US" dirty="0"/>
              <a:t>，然后衰减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、由于</a:t>
            </a:r>
            <a:r>
              <a:rPr lang="en-US" altLang="zh-CN" dirty="0"/>
              <a:t>MCU</a:t>
            </a:r>
            <a:r>
              <a:rPr lang="zh-CN" altLang="en-US" dirty="0"/>
              <a:t>没有收到短路信号，所以在</a:t>
            </a:r>
            <a:r>
              <a:rPr lang="en-US" altLang="zh-CN" dirty="0"/>
              <a:t>12mS</a:t>
            </a:r>
            <a:r>
              <a:rPr lang="zh-CN" altLang="en-US" dirty="0"/>
              <a:t>后烧毁</a:t>
            </a:r>
            <a:endParaRPr lang="en-US" altLang="zh-CN" dirty="0"/>
          </a:p>
        </p:txBody>
      </p:sp>
      <p:pic>
        <p:nvPicPr>
          <p:cNvPr id="3" name="图片 2" descr="电脑萤幕画面&#10;&#10;AI 生成的内容可能不正确。">
            <a:extLst>
              <a:ext uri="{FF2B5EF4-FFF2-40B4-BE49-F238E27FC236}">
                <a16:creationId xmlns:a16="http://schemas.microsoft.com/office/drawing/2014/main" id="{6021EC06-71A3-F265-11E9-607BF4BB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111759"/>
            <a:ext cx="5460375" cy="4094481"/>
          </a:xfrm>
          <a:prstGeom prst="rect">
            <a:avLst/>
          </a:prstGeom>
        </p:spPr>
      </p:pic>
      <p:pic>
        <p:nvPicPr>
          <p:cNvPr id="7" name="图片 6" descr="电脑萤幕画面&#10;&#10;AI 生成的内容可能不正确。">
            <a:extLst>
              <a:ext uri="{FF2B5EF4-FFF2-40B4-BE49-F238E27FC236}">
                <a16:creationId xmlns:a16="http://schemas.microsoft.com/office/drawing/2014/main" id="{67D67D22-874D-B00C-2860-C752DD90C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66720"/>
            <a:ext cx="6027732" cy="33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273</Words>
  <Application>Microsoft Office PowerPoint</Application>
  <PresentationFormat>宽屏</PresentationFormat>
  <Paragraphs>20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Guangfeng Wei</dc:creator>
  <cp:lastModifiedBy>Guangfeng Wei</cp:lastModifiedBy>
  <cp:revision>1</cp:revision>
  <dcterms:created xsi:type="dcterms:W3CDTF">2025-11-05T03:00:16Z</dcterms:created>
  <dcterms:modified xsi:type="dcterms:W3CDTF">2025-12-03T01:13:51Z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2025-11-05T03:06:33Z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a5dee917-594f-4cd3-ac3b-c79e8a400072</vt:lpwstr>
  </property>
  <property fmtid="{D5CDD505-2E9C-101B-9397-08002B2CF9AE}" pid="8" name="MSIP_Label_879e395e-e3b5-421f-8616-70a10f9451af_ContentBits">
    <vt:lpwstr>0</vt:lpwstr>
  </property>
  <property fmtid="{D5CDD505-2E9C-101B-9397-08002B2CF9AE}" pid="9" name="MSIP_Label_879e395e-e3b5-421f-8616-70a10f9451af_Tag">
    <vt:lpwstr>10, 3, 0, 1</vt:lpwstr>
  </property>
</Properties>
</file>