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A173-D8FD-42F8-8D43-9AA3E5BEEFCE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062-0199-43B6-BD39-143DB52EE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52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A173-D8FD-42F8-8D43-9AA3E5BEEFCE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062-0199-43B6-BD39-143DB52EE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10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A173-D8FD-42F8-8D43-9AA3E5BEEFCE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062-0199-43B6-BD39-143DB52EE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53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A173-D8FD-42F8-8D43-9AA3E5BEEFCE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062-0199-43B6-BD39-143DB52EE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8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A173-D8FD-42F8-8D43-9AA3E5BEEFCE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062-0199-43B6-BD39-143DB52EE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23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A173-D8FD-42F8-8D43-9AA3E5BEEFCE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062-0199-43B6-BD39-143DB52EE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6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A173-D8FD-42F8-8D43-9AA3E5BEEFCE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062-0199-43B6-BD39-143DB52EE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6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A173-D8FD-42F8-8D43-9AA3E5BEEFCE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062-0199-43B6-BD39-143DB52EE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6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A173-D8FD-42F8-8D43-9AA3E5BEEFCE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062-0199-43B6-BD39-143DB52EE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0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A173-D8FD-42F8-8D43-9AA3E5BEEFCE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062-0199-43B6-BD39-143DB52EE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59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6A173-D8FD-42F8-8D43-9AA3E5BEEFCE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5F062-0199-43B6-BD39-143DB52EE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6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6A173-D8FD-42F8-8D43-9AA3E5BEEFCE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5F062-0199-43B6-BD39-143DB52EE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677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" y="0"/>
            <a:ext cx="9044861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171440" y="3749040"/>
            <a:ext cx="314960" cy="8534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文本框 5"/>
          <p:cNvSpPr txBox="1"/>
          <p:nvPr/>
        </p:nvSpPr>
        <p:spPr>
          <a:xfrm>
            <a:off x="9004220" y="0"/>
            <a:ext cx="302152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 1</a:t>
            </a:r>
            <a:r>
              <a:rPr lang="zh-CN" altLang="en-US" dirty="0"/>
              <a:t>：</a:t>
            </a:r>
            <a:r>
              <a:rPr lang="en-US" altLang="zh-CN" dirty="0"/>
              <a:t>Waveform</a:t>
            </a:r>
          </a:p>
          <a:p>
            <a:endParaRPr lang="en-US" dirty="0"/>
          </a:p>
          <a:p>
            <a:r>
              <a:rPr lang="en-US" dirty="0"/>
              <a:t>ch1(yellow):</a:t>
            </a:r>
          </a:p>
          <a:p>
            <a:r>
              <a:rPr lang="en-US" dirty="0"/>
              <a:t>ResE_AO_Exc_R1</a:t>
            </a:r>
          </a:p>
          <a:p>
            <a:endParaRPr lang="en-US" dirty="0"/>
          </a:p>
          <a:p>
            <a:r>
              <a:rPr lang="en-US" dirty="0"/>
              <a:t>Ch2(green):</a:t>
            </a:r>
          </a:p>
          <a:p>
            <a:r>
              <a:rPr lang="en-US" dirty="0"/>
              <a:t>OPA564 pin 8 OC flag</a:t>
            </a:r>
          </a:p>
          <a:p>
            <a:endParaRPr lang="en-US" dirty="0"/>
          </a:p>
          <a:p>
            <a:r>
              <a:rPr lang="en-US" dirty="0"/>
              <a:t>Ch3(blue):</a:t>
            </a:r>
          </a:p>
          <a:p>
            <a:r>
              <a:rPr lang="en-US" dirty="0"/>
              <a:t>OPA564 pin 2 P16V_Res</a:t>
            </a:r>
          </a:p>
          <a:p>
            <a:endParaRPr lang="en-US" dirty="0"/>
          </a:p>
          <a:p>
            <a:r>
              <a:rPr lang="en-US" dirty="0"/>
              <a:t>R927 resistor value = 47kohm</a:t>
            </a:r>
          </a:p>
          <a:p>
            <a:endParaRPr lang="en-US" dirty="0"/>
          </a:p>
          <a:p>
            <a:r>
              <a:rPr lang="en-US" dirty="0"/>
              <a:t>Result: </a:t>
            </a:r>
          </a:p>
          <a:p>
            <a:r>
              <a:rPr lang="en-US" dirty="0"/>
              <a:t>We can see the OC pin over 2V when R1 is started.</a:t>
            </a:r>
          </a:p>
          <a:p>
            <a:r>
              <a:rPr lang="en-US" dirty="0"/>
              <a:t>See the next page for more details.</a:t>
            </a:r>
          </a:p>
        </p:txBody>
      </p:sp>
    </p:spTree>
    <p:extLst>
      <p:ext uri="{BB962C8B-B14F-4D97-AF65-F5344CB8AC3E}">
        <p14:creationId xmlns:p14="http://schemas.microsoft.com/office/powerpoint/2010/main" val="387357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" y="0"/>
            <a:ext cx="1971041" cy="149448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520" y="0"/>
            <a:ext cx="8910864" cy="67564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159760" y="3698240"/>
            <a:ext cx="6654800" cy="8534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文本框 7"/>
          <p:cNvSpPr txBox="1"/>
          <p:nvPr/>
        </p:nvSpPr>
        <p:spPr>
          <a:xfrm>
            <a:off x="30479" y="1494484"/>
            <a:ext cx="197104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Step 1</a:t>
            </a:r>
            <a:r>
              <a:rPr lang="zh-CN" altLang="en-US" sz="1400" dirty="0"/>
              <a:t>：</a:t>
            </a:r>
            <a:r>
              <a:rPr lang="en-US" altLang="zh-CN" sz="1400" dirty="0"/>
              <a:t>Waveform</a:t>
            </a:r>
          </a:p>
          <a:p>
            <a:endParaRPr lang="en-US" sz="1400" dirty="0"/>
          </a:p>
          <a:p>
            <a:r>
              <a:rPr lang="en-US" sz="1400" dirty="0"/>
              <a:t>ch1(yellow):</a:t>
            </a:r>
          </a:p>
          <a:p>
            <a:r>
              <a:rPr lang="en-US" sz="1400" dirty="0"/>
              <a:t>ResE_AO_Exc_R1</a:t>
            </a:r>
          </a:p>
          <a:p>
            <a:endParaRPr lang="en-US" sz="1400" dirty="0"/>
          </a:p>
          <a:p>
            <a:r>
              <a:rPr lang="en-US" sz="1400" dirty="0"/>
              <a:t>Ch2(green):</a:t>
            </a:r>
          </a:p>
          <a:p>
            <a:r>
              <a:rPr lang="en-US" sz="1400" dirty="0"/>
              <a:t>OPA564 pin 8 OC flag</a:t>
            </a:r>
          </a:p>
          <a:p>
            <a:endParaRPr lang="en-US" sz="1400" dirty="0"/>
          </a:p>
          <a:p>
            <a:r>
              <a:rPr lang="en-US" sz="1400" dirty="0"/>
              <a:t>Ch3(blue):</a:t>
            </a:r>
          </a:p>
          <a:p>
            <a:r>
              <a:rPr lang="en-US" sz="1400" dirty="0"/>
              <a:t>OPA564 pin 2 P16V_Res</a:t>
            </a:r>
          </a:p>
          <a:p>
            <a:endParaRPr lang="en-US" sz="1400" dirty="0"/>
          </a:p>
          <a:p>
            <a:r>
              <a:rPr lang="en-US" sz="1400" dirty="0"/>
              <a:t>R927 resistor value = 47kohm</a:t>
            </a:r>
          </a:p>
          <a:p>
            <a:endParaRPr lang="en-US" sz="1400" dirty="0"/>
          </a:p>
          <a:p>
            <a:r>
              <a:rPr lang="en-US" sz="1400" dirty="0"/>
              <a:t>Result: </a:t>
            </a:r>
          </a:p>
          <a:p>
            <a:r>
              <a:rPr lang="en-US" sz="1400" dirty="0"/>
              <a:t>We can see the OC pin over 2V when R1 is started. 5 PWM pulses were observed. The maximum pulse width is about 30us.</a:t>
            </a:r>
          </a:p>
        </p:txBody>
      </p:sp>
    </p:spTree>
    <p:extLst>
      <p:ext uri="{BB962C8B-B14F-4D97-AF65-F5344CB8AC3E}">
        <p14:creationId xmlns:p14="http://schemas.microsoft.com/office/powerpoint/2010/main" val="400250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20480" cy="6763691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920480" y="127502"/>
            <a:ext cx="197104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Step 2</a:t>
            </a:r>
            <a:r>
              <a:rPr lang="zh-CN" altLang="en-US" sz="1400" dirty="0"/>
              <a:t>：</a:t>
            </a:r>
            <a:r>
              <a:rPr lang="en-US" altLang="zh-CN" sz="1400" dirty="0"/>
              <a:t>Waveform</a:t>
            </a:r>
          </a:p>
          <a:p>
            <a:endParaRPr lang="en-US" sz="1400" dirty="0"/>
          </a:p>
          <a:p>
            <a:r>
              <a:rPr lang="en-US" sz="1400" dirty="0"/>
              <a:t>ch1(yellow):</a:t>
            </a:r>
          </a:p>
          <a:p>
            <a:r>
              <a:rPr lang="en-US" sz="1400" dirty="0"/>
              <a:t>ResE_AO_Exc_R1</a:t>
            </a:r>
          </a:p>
          <a:p>
            <a:endParaRPr lang="en-US" sz="1400" dirty="0"/>
          </a:p>
          <a:p>
            <a:r>
              <a:rPr lang="en-US" sz="1400" dirty="0"/>
              <a:t>Ch2(green):</a:t>
            </a:r>
          </a:p>
          <a:p>
            <a:r>
              <a:rPr lang="en-US" sz="1400" dirty="0"/>
              <a:t>OPA564 pin 8 OC flag</a:t>
            </a:r>
          </a:p>
          <a:p>
            <a:endParaRPr lang="en-US" sz="1400" dirty="0"/>
          </a:p>
          <a:p>
            <a:r>
              <a:rPr lang="en-US" sz="1400" dirty="0"/>
              <a:t>Ch3(blue):</a:t>
            </a:r>
          </a:p>
          <a:p>
            <a:r>
              <a:rPr lang="en-US" sz="1400" dirty="0"/>
              <a:t>OPA564 pin 2 P16V_Res</a:t>
            </a:r>
          </a:p>
          <a:p>
            <a:endParaRPr lang="en-US" sz="1400" dirty="0"/>
          </a:p>
          <a:p>
            <a:r>
              <a:rPr lang="en-US" sz="1400" dirty="0"/>
              <a:t>R927 resistor value = 10 </a:t>
            </a:r>
            <a:r>
              <a:rPr lang="en-US" sz="1400" dirty="0" err="1"/>
              <a:t>kohm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Result: </a:t>
            </a:r>
          </a:p>
          <a:p>
            <a:r>
              <a:rPr lang="en-US" sz="1400" dirty="0"/>
              <a:t>When we tried to reduce the OC resistor from 47k to 10k, the OC pulses were still existing.</a:t>
            </a:r>
          </a:p>
          <a:p>
            <a:endParaRPr lang="en-US" sz="1400" dirty="0"/>
          </a:p>
          <a:p>
            <a:r>
              <a:rPr lang="en-US" sz="1400" dirty="0">
                <a:solidFill>
                  <a:srgbClr val="FF0000"/>
                </a:solidFill>
              </a:rPr>
              <a:t>We want to know why the OC pulses can be always existing in this amplifier? Is there any risk for damage the amplifier?</a:t>
            </a:r>
          </a:p>
        </p:txBody>
      </p:sp>
    </p:spTree>
    <p:extLst>
      <p:ext uri="{BB962C8B-B14F-4D97-AF65-F5344CB8AC3E}">
        <p14:creationId xmlns:p14="http://schemas.microsoft.com/office/powerpoint/2010/main" val="1354495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217</Words>
  <Application>Microsoft Office PowerPoint</Application>
  <PresentationFormat>宽屏</PresentationFormat>
  <Paragraphs>48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</vt:vector>
  </TitlesOfParts>
  <Company>Zollner Elektronik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 Hao</dc:creator>
  <cp:lastModifiedBy>Bowen WANG 王博文</cp:lastModifiedBy>
  <cp:revision>8</cp:revision>
  <dcterms:created xsi:type="dcterms:W3CDTF">2023-06-01T08:05:48Z</dcterms:created>
  <dcterms:modified xsi:type="dcterms:W3CDTF">2023-06-20T05:20:44Z</dcterms:modified>
</cp:coreProperties>
</file>