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1064" r:id="rId2"/>
    <p:sldId id="1075" r:id="rId3"/>
    <p:sldId id="1074" r:id="rId4"/>
    <p:sldId id="1076" r:id="rId5"/>
    <p:sldId id="1077" r:id="rId6"/>
    <p:sldId id="1078" r:id="rId7"/>
    <p:sldId id="1070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BF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333" autoAdjust="0"/>
  </p:normalViewPr>
  <p:slideViewPr>
    <p:cSldViewPr snapToGrid="0">
      <p:cViewPr varScale="1">
        <p:scale>
          <a:sx n="124" d="100"/>
          <a:sy n="12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E5D4-0747-4D01-89F1-0FCE9D2E206F}" type="datetimeFigureOut">
              <a:rPr lang="zh-TW" altLang="en-US" smtClean="0"/>
              <a:pPr/>
              <a:t>2025/4/18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FA112-0CD2-41F9-9A32-483BDFAE97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28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1D3E-52FD-4562-8415-658AE86C7C13}" type="datetimeFigureOut">
              <a:rPr lang="zh-TW" altLang="en-US" smtClean="0"/>
              <a:pPr/>
              <a:t>2025/4/18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9773-C31C-402B-A36A-04453939ED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75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58E1-06E4-4332-B0BB-5BCFDDC1C1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0EE5-EF85-0CEE-3249-D9BB2E61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B386CDB2-C10B-80A0-DDF2-77DE7C973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5E606CD-1F16-DA75-F71B-2A23381B7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50473C-66FF-ACB9-CDA3-834B5F334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58E1-06E4-4332-B0BB-5BCFDDC1C1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A58E1-06E4-4332-B0BB-5BCFDDC1C1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2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12D7D6-795E-2C42-96B1-E3713F116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447"/>
            <a:ext cx="12190413" cy="6857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C752C8-3649-9744-84F8-233D96BF2925}"/>
              </a:ext>
            </a:extLst>
          </p:cNvPr>
          <p:cNvSpPr>
            <a:spLocks noChangeAspect="1"/>
          </p:cNvSpPr>
          <p:nvPr userDrawn="1"/>
        </p:nvSpPr>
        <p:spPr>
          <a:xfrm>
            <a:off x="1524" y="6687735"/>
            <a:ext cx="12188952" cy="1702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513" y="1679879"/>
            <a:ext cx="914400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66D65-1506-D246-9675-05B3E92B060A}"/>
              </a:ext>
            </a:extLst>
          </p:cNvPr>
          <p:cNvSpPr/>
          <p:nvPr userDrawn="1"/>
        </p:nvSpPr>
        <p:spPr>
          <a:xfrm>
            <a:off x="950513" y="4168988"/>
            <a:ext cx="4799975" cy="35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03FFA-CEFA-F746-825B-AAA8DEDF1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51"/>
          <a:stretch/>
        </p:blipFill>
        <p:spPr>
          <a:xfrm>
            <a:off x="-1461" y="4187519"/>
            <a:ext cx="12188952" cy="26704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513" y="430566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63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9CD-6A36-CA4B-BD3C-77DF6B8324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CEF865-88F7-0246-86ED-F074DF0AB07A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3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468" y="1692998"/>
            <a:ext cx="5705332" cy="44839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2998"/>
            <a:ext cx="5735457" cy="44839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9F71C9-5539-174B-9E24-0F88842859DA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5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9CD-6A36-CA4B-BD3C-77DF6B8324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640257-A186-AC42-AA0E-FD49C39B02EC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547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8" y="449262"/>
            <a:ext cx="4302409" cy="891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49263"/>
            <a:ext cx="6693954" cy="5411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858" y="1702056"/>
            <a:ext cx="4302409" cy="4158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9CD-6A36-CA4B-BD3C-77DF6B8324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00D77-AAA0-0D43-95B2-A592845E546A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977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73857" y="1156913"/>
            <a:ext cx="14740731" cy="0"/>
          </a:xfrm>
          <a:prstGeom prst="line">
            <a:avLst/>
          </a:prstGeom>
          <a:ln w="3175" cmpd="sng">
            <a:solidFill>
              <a:srgbClr val="787975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09" y="594718"/>
            <a:ext cx="4294095" cy="63983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algn="l">
              <a:defRPr sz="2400">
                <a:solidFill>
                  <a:srgbClr val="192E5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43417" y="6492875"/>
            <a:ext cx="6908800" cy="293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38717" y="1743083"/>
            <a:ext cx="10843683" cy="39719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87975"/>
                </a:solidFill>
              </a:defRPr>
            </a:lvl1pPr>
            <a:lvl2pPr>
              <a:defRPr>
                <a:solidFill>
                  <a:srgbClr val="787975"/>
                </a:solidFill>
              </a:defRPr>
            </a:lvl2pPr>
            <a:lvl3pPr>
              <a:defRPr>
                <a:solidFill>
                  <a:srgbClr val="787975"/>
                </a:solidFill>
              </a:defRPr>
            </a:lvl3pPr>
            <a:lvl4pPr>
              <a:defRPr>
                <a:solidFill>
                  <a:srgbClr val="787975"/>
                </a:solidFill>
              </a:defRPr>
            </a:lvl4pPr>
            <a:lvl5pPr>
              <a:defRPr>
                <a:solidFill>
                  <a:srgbClr val="7879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3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69" y="211217"/>
            <a:ext cx="8007495" cy="108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857" y="1665838"/>
            <a:ext cx="11662875" cy="451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3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9CD-6A36-CA4B-BD3C-77DF6B8324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092F0-DF4C-3949-9EF6-CAC7B42A741C}"/>
              </a:ext>
            </a:extLst>
          </p:cNvPr>
          <p:cNvCxnSpPr>
            <a:cxnSpLocks/>
          </p:cNvCxnSpPr>
          <p:nvPr userDrawn="1"/>
        </p:nvCxnSpPr>
        <p:spPr>
          <a:xfrm>
            <a:off x="11907683" y="6345645"/>
            <a:ext cx="0" cy="375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1">
            <a:extLst>
              <a:ext uri="{FF2B5EF4-FFF2-40B4-BE49-F238E27FC236}">
                <a16:creationId xmlns:a16="http://schemas.microsoft.com/office/drawing/2014/main" id="{5157A9D9-B79D-AB4D-B037-9FD1A73612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6703" y="211217"/>
            <a:ext cx="3551029" cy="4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7F44A5C-29EB-D145-804C-1FC6925D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512" y="3351561"/>
            <a:ext cx="10584996" cy="736685"/>
          </a:xfrm>
        </p:spPr>
        <p:txBody>
          <a:bodyPr>
            <a:normAutofit/>
          </a:bodyPr>
          <a:lstStyle/>
          <a:p>
            <a:r>
              <a:rPr lang="en-US" altLang="zh-TW" b="1" dirty="0"/>
              <a:t>Schematic</a:t>
            </a:r>
            <a:r>
              <a:rPr lang="zh-TW" altLang="en-US" b="1" dirty="0"/>
              <a:t> </a:t>
            </a:r>
            <a:r>
              <a:rPr lang="en-US" altLang="zh-TW" b="1" dirty="0"/>
              <a:t>&amp; layout review</a:t>
            </a:r>
            <a:endParaRPr lang="en-US" b="1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2B3952C0-B163-EA45-BB07-544B529DD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13" y="4342611"/>
            <a:ext cx="9144000" cy="45106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9 </a:t>
            </a:r>
            <a:r>
              <a:rPr lang="en-US" altLang="zh-TW" sz="2000" dirty="0"/>
              <a:t>April</a:t>
            </a:r>
            <a:r>
              <a:rPr lang="en-US" altLang="zh-CN" sz="2000" dirty="0"/>
              <a:t>,</a:t>
            </a:r>
            <a:r>
              <a:rPr lang="en-US" sz="2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89132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14590-3A1D-1356-089B-66F4A59B3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956C5E2-6C04-D959-7E13-D671F0A64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512" y="3351561"/>
            <a:ext cx="10584996" cy="736685"/>
          </a:xfrm>
        </p:spPr>
        <p:txBody>
          <a:bodyPr>
            <a:normAutofit/>
          </a:bodyPr>
          <a:lstStyle/>
          <a:p>
            <a:r>
              <a:rPr lang="en-US" altLang="zh-TW" b="1" dirty="0"/>
              <a:t>AM6234 VS Layout guide</a:t>
            </a:r>
            <a:endParaRPr lang="en-US" b="1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0226F98C-CC57-3410-6A9F-5AAFBE0CF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13" y="4342611"/>
            <a:ext cx="9144000" cy="45106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9 </a:t>
            </a:r>
            <a:r>
              <a:rPr lang="en-US" altLang="zh-TW" sz="2000" dirty="0"/>
              <a:t>April</a:t>
            </a:r>
            <a:r>
              <a:rPr lang="en-US" altLang="zh-CN" sz="2000" dirty="0"/>
              <a:t>,</a:t>
            </a:r>
            <a:r>
              <a:rPr lang="en-US" sz="2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0012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34BDC6-AB73-DB8D-8EEF-8BF74696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6446C1C3-7A05-12FB-1982-E995559EC7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1917285"/>
            <a:ext cx="5705475" cy="4034668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B0576C6-5698-AA32-AB3E-3FF2B60611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08072"/>
            <a:ext cx="5735638" cy="4053093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0EFD46-F81A-03E2-8E6F-A0D3A761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353923-BDB4-ECC3-54DA-3F37AACBC833}"/>
              </a:ext>
            </a:extLst>
          </p:cNvPr>
          <p:cNvSpPr/>
          <p:nvPr/>
        </p:nvSpPr>
        <p:spPr>
          <a:xfrm>
            <a:off x="9646444" y="2216944"/>
            <a:ext cx="440531" cy="497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A49014-5D25-D432-D4A8-EC6BE5D8BD4F}"/>
              </a:ext>
            </a:extLst>
          </p:cNvPr>
          <p:cNvSpPr/>
          <p:nvPr/>
        </p:nvSpPr>
        <p:spPr>
          <a:xfrm>
            <a:off x="3580924" y="2270284"/>
            <a:ext cx="1326356" cy="587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970E2F-B0A2-BAA4-F59F-0F50FB01B66E}"/>
              </a:ext>
            </a:extLst>
          </p:cNvPr>
          <p:cNvSpPr txBox="1"/>
          <p:nvPr/>
        </p:nvSpPr>
        <p:spPr>
          <a:xfrm>
            <a:off x="2400300" y="604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Low capacitor withstand voltage</a:t>
            </a:r>
          </a:p>
        </p:txBody>
      </p:sp>
    </p:spTree>
    <p:extLst>
      <p:ext uri="{BB962C8B-B14F-4D97-AF65-F5344CB8AC3E}">
        <p14:creationId xmlns:p14="http://schemas.microsoft.com/office/powerpoint/2010/main" val="16985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>
            <a:extLst>
              <a:ext uri="{FF2B5EF4-FFF2-40B4-BE49-F238E27FC236}">
                <a16:creationId xmlns:a16="http://schemas.microsoft.com/office/drawing/2014/main" id="{6E35863C-E817-2719-8159-5DC2B6302C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4193" y="1692275"/>
            <a:ext cx="2891651" cy="4484688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BFC0C0-35C9-0D4A-AE0E-C7CDDB21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FC40EA6-A1A6-9A54-1A4D-31988DF3A2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4325" y="2577109"/>
            <a:ext cx="5705475" cy="2715019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7B64B7-C210-8C43-174D-0F3B55D6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DBD96B-8B33-6862-7966-F1CAA9E94673}"/>
              </a:ext>
            </a:extLst>
          </p:cNvPr>
          <p:cNvSpPr/>
          <p:nvPr/>
        </p:nvSpPr>
        <p:spPr>
          <a:xfrm>
            <a:off x="7899400" y="1977993"/>
            <a:ext cx="311150" cy="4508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352A46-5AE3-4727-2E92-35676A4F35AF}"/>
              </a:ext>
            </a:extLst>
          </p:cNvPr>
          <p:cNvSpPr/>
          <p:nvPr/>
        </p:nvSpPr>
        <p:spPr>
          <a:xfrm>
            <a:off x="8290226" y="3123036"/>
            <a:ext cx="326723" cy="4107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EEBDAE-504A-2F45-CBE9-67F749BF5EDF}"/>
              </a:ext>
            </a:extLst>
          </p:cNvPr>
          <p:cNvSpPr/>
          <p:nvPr/>
        </p:nvSpPr>
        <p:spPr>
          <a:xfrm>
            <a:off x="8251824" y="4091994"/>
            <a:ext cx="257477" cy="6742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5065CEB-18AA-63AC-678D-32C22352DEF2}"/>
              </a:ext>
            </a:extLst>
          </p:cNvPr>
          <p:cNvSpPr/>
          <p:nvPr/>
        </p:nvSpPr>
        <p:spPr>
          <a:xfrm>
            <a:off x="9704809" y="4088042"/>
            <a:ext cx="329542" cy="53158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D39568-99D6-ED1C-6374-57011922E6CB}"/>
              </a:ext>
            </a:extLst>
          </p:cNvPr>
          <p:cNvSpPr txBox="1"/>
          <p:nvPr/>
        </p:nvSpPr>
        <p:spPr>
          <a:xfrm>
            <a:off x="2225964" y="55641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More add TVS Diode</a:t>
            </a:r>
          </a:p>
          <a:p>
            <a:r>
              <a:rPr lang="en-US" altLang="zh-TW" dirty="0"/>
              <a:t>More add C-1.0uF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958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4DC7D-177C-1F0B-78BF-0310CC54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6D0B53F-54DB-02CC-D5EF-E2734F0869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1736436"/>
            <a:ext cx="5705475" cy="4396366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E570BF-5201-3E11-0E28-82078821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59853A-8479-172C-B359-61524D6730DE}"/>
              </a:ext>
            </a:extLst>
          </p:cNvPr>
          <p:cNvSpPr/>
          <p:nvPr/>
        </p:nvSpPr>
        <p:spPr>
          <a:xfrm>
            <a:off x="3022600" y="3787140"/>
            <a:ext cx="2738120" cy="1402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1DABEF7-8AA7-E04E-7F3E-C41988737AF5}"/>
              </a:ext>
            </a:extLst>
          </p:cNvPr>
          <p:cNvSpPr txBox="1"/>
          <p:nvPr/>
        </p:nvSpPr>
        <p:spPr>
          <a:xfrm>
            <a:off x="2400300" y="604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DVDD1V8 </a:t>
            </a:r>
            <a:r>
              <a:rPr lang="zh-TW" altLang="en-US" dirty="0"/>
              <a:t>capacitor </a:t>
            </a:r>
            <a:r>
              <a:rPr lang="en-US" altLang="zh-TW" dirty="0"/>
              <a:t>four less</a:t>
            </a:r>
            <a:endParaRPr lang="zh-TW" altLang="en-US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0F6280BE-9E96-0CCC-41ED-F70DDDE79E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05616"/>
            <a:ext cx="5735638" cy="2258006"/>
          </a:xfr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EF0D7ED-2CBB-48CB-BA0C-90469C1FBB89}"/>
              </a:ext>
            </a:extLst>
          </p:cNvPr>
          <p:cNvSpPr/>
          <p:nvPr/>
        </p:nvSpPr>
        <p:spPr>
          <a:xfrm>
            <a:off x="7127240" y="4362582"/>
            <a:ext cx="1194724" cy="755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69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4F1BC1-1EBD-F984-E480-570D10D8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B248409-7805-FD26-BE8E-0989542969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2128102"/>
            <a:ext cx="5705475" cy="3613034"/>
          </a:xfrm>
        </p:spPr>
      </p:pic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B3473CF-45CF-EBBF-4047-F3888E477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97910"/>
            <a:ext cx="5735638" cy="3873417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0DF774-BABE-C989-A8DF-36CB0129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3BEB7A-4CAB-230E-4FF1-966D7EFBEA2A}"/>
              </a:ext>
            </a:extLst>
          </p:cNvPr>
          <p:cNvSpPr/>
          <p:nvPr/>
        </p:nvSpPr>
        <p:spPr>
          <a:xfrm>
            <a:off x="6873240" y="4099560"/>
            <a:ext cx="853440" cy="868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C96834-57D0-5073-DBCE-58AFE71E2526}"/>
              </a:ext>
            </a:extLst>
          </p:cNvPr>
          <p:cNvSpPr txBox="1"/>
          <p:nvPr/>
        </p:nvSpPr>
        <p:spPr>
          <a:xfrm>
            <a:off x="2400300" y="604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More add TVS Diode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1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93683-A5E2-3041-8FEF-9DBE5AEA7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" y="447"/>
            <a:ext cx="12192761" cy="6857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BFB40-9815-7D41-882C-0CE7A3D74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" y="447"/>
            <a:ext cx="12177714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4">
            <a:extLst>
              <a:ext uri="{FF2B5EF4-FFF2-40B4-BE49-F238E27FC236}">
                <a16:creationId xmlns:a16="http://schemas.microsoft.com/office/drawing/2014/main" id="{5343936A-1673-49AB-9220-EA78786282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725" y="6243329"/>
            <a:ext cx="1733513" cy="4283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85741" y="947831"/>
            <a:ext cx="6818583" cy="31700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0" b="0" cap="none" spc="0" dirty="0">
                <a:ln w="0"/>
                <a:blipFill>
                  <a:blip r:embed="rId7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</a:rPr>
              <a:t>Q&amp;A</a:t>
            </a:r>
            <a:endParaRPr lang="zh-TW" altLang="en-US" sz="20000" b="0" cap="none" spc="0" dirty="0">
              <a:ln w="0"/>
              <a:blipFill>
                <a:blip r:embed="rId7"/>
                <a:tile tx="0" ty="0" sx="100000" sy="100000" flip="none" algn="tl"/>
              </a:blip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1618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ymphany 2018">
      <a:dk1>
        <a:srgbClr val="000000"/>
      </a:dk1>
      <a:lt1>
        <a:srgbClr val="FFFFFF"/>
      </a:lt1>
      <a:dk2>
        <a:srgbClr val="434343"/>
      </a:dk2>
      <a:lt2>
        <a:srgbClr val="E7E6E6"/>
      </a:lt2>
      <a:accent1>
        <a:srgbClr val="D12027"/>
      </a:accent1>
      <a:accent2>
        <a:srgbClr val="154679"/>
      </a:accent2>
      <a:accent3>
        <a:srgbClr val="929293"/>
      </a:accent3>
      <a:accent4>
        <a:srgbClr val="CACACA"/>
      </a:accent4>
      <a:accent5>
        <a:srgbClr val="919191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31624</TotalTime>
  <Words>49</Words>
  <Application>Microsoft Office PowerPoint</Application>
  <PresentationFormat>寬螢幕</PresentationFormat>
  <Paragraphs>21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1_Office Theme</vt:lpstr>
      <vt:lpstr>Schematic &amp; layout review</vt:lpstr>
      <vt:lpstr>AM6234 VS Layout guide</vt:lpstr>
      <vt:lpstr>SCH</vt:lpstr>
      <vt:lpstr>SCH</vt:lpstr>
      <vt:lpstr>SCH</vt:lpstr>
      <vt:lpstr>SCH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PABU Update</dc:title>
  <dc:creator>Phil McPhee</dc:creator>
  <cp:lastModifiedBy>Lucas Shih (施明偉)</cp:lastModifiedBy>
  <cp:revision>617</cp:revision>
  <cp:lastPrinted>2019-08-28T10:06:27Z</cp:lastPrinted>
  <dcterms:created xsi:type="dcterms:W3CDTF">2019-07-16T23:57:38Z</dcterms:created>
  <dcterms:modified xsi:type="dcterms:W3CDTF">2025-04-18T05:39:03Z</dcterms:modified>
</cp:coreProperties>
</file>