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64DB9-3578-437B-825E-8B8DAA3DD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F1B432-2972-4FE2-AA83-B03891922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610C5-C6F4-4209-AE82-8D571E5B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93C8F9-845B-439B-B352-F511A3F6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C0C8FA-E47B-4E87-BB58-B720B48A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58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23604-7ED1-4C7D-993D-92EB3959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4BEFBD-B53F-412F-89B7-62CFAC0A7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2DFF0C-9DCA-4ACF-A2AB-3DF80473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4C9C6D-9FA5-4D6A-8A4F-664F94BE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2341FE-2B3F-4099-9101-A9DFF305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5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E57CD5-819B-47D8-B956-3F5E74F34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39D8EF-27B9-4296-B350-5ECE60EBA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290A0-5055-4790-A322-AC73DDDB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ABCC67-B5AE-497C-901A-D949CAFC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57AB62-50BA-457C-B0DA-2342D650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54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CD09F-70D4-402E-947C-BE7F7098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37115D-D4E1-42C7-926F-117C30D1E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3D8E17-830B-4C38-8681-5A8B67CD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43D08-F919-4696-8F3F-8389B4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764D88-7429-4948-BA3E-22F31FA1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9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3F8E4-1179-42A8-81B6-C49868DA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30B312-3403-4936-9720-455EE2F07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AE20D6-DF4C-4114-9352-6AF5C003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49498D-033D-4D94-9EE4-B2CE7AF1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277DFA-010D-4444-ABB5-417B61F3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82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9D5F6-9ED9-4492-B837-6DB9D465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D3C15F-1575-4B63-A7D5-7F06AA557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ADF222-164C-402C-B7A4-8DC60E8B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690411-F5B9-415C-B687-C83ABEFA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42309C-9740-43B5-A93C-F5257523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7BE3D-49F4-4619-9AC8-584E3296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8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D2E10-4743-4489-BE4E-6725302B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1298DF-872D-47D2-B03E-3D1ED04B2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AF43D6-5A45-4571-A3DA-8A686960D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CADF92-C9AF-4EA5-9E92-FB632A399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089097-AD05-4B27-876E-DA96F35A8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689D01E-E478-49B8-9154-79E5A775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2F9099-4414-4FE8-A5F5-246D1FD6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B596A65-61D1-4BD2-8FCA-16702219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56709F-2B0C-4710-9915-E0D0DAC7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EDB96-87CE-49C0-9695-1487B392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CC86DF-CEDF-4738-A632-1B9F93C1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7D33FA-4CBC-4745-81DC-7AF328F4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4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05BC07-D892-497D-A096-8035D495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445F2A-2CCD-4228-9F42-E409697F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8DEDD8-EF6A-4486-A3E9-9A7215A5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C08A8F-FB93-4F90-AD83-D32F0DDA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9B7744-43FA-46D8-8CFB-4B507066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EE382B-481D-4957-BAE3-8BDBC6D90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B611D5-0046-49B0-9A30-CDE4B0AC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5DDE88-5768-43CE-B62F-6827179C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8CDC02-BC9A-4DC8-BEBB-E65CE22D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4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811761-B5C7-4B59-AD56-FF185CE3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0A2684-A6EA-4D80-8172-CA71E6C2F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8ACAAD-66C2-4067-828B-65EA6C108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058D70-7F25-4AF7-B379-26996D20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1EF950-5195-42C3-91DD-8EBB80E3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7BE6D4-8F34-43AB-9C3F-1BDFC105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02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4A1C7DE-98B3-406A-B890-9495089B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152918-3D2F-4CE2-AD0D-43D665A80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36337-3165-4F38-B768-7971F53C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526F9-FD32-44AB-BE3A-FCD0A1B83728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06198A-253B-4BF0-BC0D-60D8EB188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CD0D89-2C90-49CF-A7BB-7B7B0E852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7B7A-83C4-4B5E-B238-B1D4E22523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0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屏幕录制 4">
            <a:hlinkClick r:id="" action="ppaction://media"/>
            <a:extLst>
              <a:ext uri="{FF2B5EF4-FFF2-40B4-BE49-F238E27FC236}">
                <a16:creationId xmlns:a16="http://schemas.microsoft.com/office/drawing/2014/main" id="{AA2A2A20-4C51-410A-BF2B-08D82394E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388"/>
            <a:ext cx="12192000" cy="64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宽屏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</vt:lpstr>
      <vt:lpstr>等线 Light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Yang, Liping Jerry</dc:creator>
  <cp:lastModifiedBy>Yang, Liping Jerry</cp:lastModifiedBy>
  <cp:revision>4</cp:revision>
  <dcterms:created xsi:type="dcterms:W3CDTF">2021-08-25T05:22:01Z</dcterms:created>
  <dcterms:modified xsi:type="dcterms:W3CDTF">2021-08-25T05:39:33Z</dcterms:modified>
</cp:coreProperties>
</file>