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6E73-2017-4091-926D-9E0F946C6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C48E1-A4D7-46F0-BAC3-FC6F611CB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F97E8-5713-4B98-A612-5C2F6EB6F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1F4A-DE13-4F30-9B83-1360919B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F6670-C988-4D46-9ECD-BCD801CF6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4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C2264-4E41-423B-917B-BE6BE334F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CC05D-F1B4-466A-9D48-C73B12F0E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C32D9-452C-43DC-BDF3-82C382AC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5FF76-9934-4796-BE88-35E088203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5410F-249F-4B48-9009-84EF5F22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8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CE838F-425A-421C-B5F9-024CFCA69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2F191-CF74-499C-BB83-816270CC7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3D21A-3FBE-4256-A688-A77AE07B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D53BA-8990-40B6-BDC3-7E77ECCC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DAF2-A516-4BE5-81AF-6D7AE9CE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1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9BA71-53A4-4125-A026-FB0E17F95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A9744-AF29-4434-B639-344527A06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C7C8E-F147-44D0-B06E-37EFA340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762B0-76A7-4AB7-96DD-37E8ED844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1D20F-AAD9-4390-8B41-3D71D0D6F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1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2C28-8C1E-4E52-9AAC-F5C45492F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C0378-745C-449D-9B26-6EAFAE885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DFDC-EE54-499B-A8D6-FB6F8B9DF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45D3A-FDDA-459C-9C94-7B577E93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92520-A7EB-4FC1-BBF5-F15F5430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8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77CC-1247-4AEA-8D03-E3BFF64DB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B1D0D-BC12-4CAA-AC54-AD1BAC4B7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768F3-78CA-4421-85A4-1F695F357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4C578-8451-453E-A566-7E3204EDB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1E3CA-FD24-45DF-911E-6EE003091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72F24-10EA-4730-BD09-0C303471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8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4D38B-BA55-4DE8-8F6A-27D098F4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FCF03-2E08-46A9-9F51-F5FB205C3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323D1-FE34-4DE7-8958-6CAC27FA6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4DACD-6DEE-44FD-9F7E-522724219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810141-D14B-4BD2-BD60-3494161B6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F3962-BD85-4086-887C-A84B7765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F0F8FA-1E62-4122-BBA6-D72B0897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ECA6B-C189-442A-9C90-857CD391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8D4B8-3018-4329-9AF9-3EDEA99F7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63619-4272-4CA2-8A18-B56D4BE6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266D58-1222-4990-8106-9C2EBD518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A24BC-50AC-49BC-A025-56F97094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BAD94-2A62-40A5-96AB-067BB7593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D7D6F3-149A-40D5-804D-5B5E7310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3E743-531C-4B96-BCB1-90AB8B9D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2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1A153-9B0B-45DB-A31C-A3A0BB00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042C8-37BB-4F65-839C-C94E31893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20549-378D-424D-B773-CE7BD3283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91F9D-B0C8-4D06-BDB8-C5653575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F604F-0133-4F26-9705-8008C1E6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3D181-EC9E-41DD-AF93-75DF17804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4AEC-F78A-41EE-9752-91BF3D9E2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0D5E09-FA73-4A15-A79D-16EFA88D0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7252F-6BCF-4BFA-B43F-70CD06796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0F604-247C-4325-9275-25EA39FBC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550A1-2A0C-4253-9607-184CF384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66FC6-2E6C-43EC-81D1-3A6D35D48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8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2686C-08A6-481D-BF7A-7DE0C8B2A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177F6-C4FE-484C-97A0-9125E5F60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212CD-EE1D-425D-9212-ECE3A6897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0B968-523B-4575-9954-CFF02C5F7E4C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22C1B-2816-48D0-A5C9-778954E41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4AE2F-177B-485F-9AD5-82A0CFE57B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F1C90-5882-48A4-A56D-2FC062C78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1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F2BEC-C230-43F2-A9DA-9DFACE21AC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ADC3664EVM</a:t>
            </a:r>
            <a:br>
              <a:rPr lang="en-US" dirty="0"/>
            </a:br>
            <a:r>
              <a:rPr lang="en-US" dirty="0"/>
              <a:t>FMC clocking option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9CBBC-4652-4245-BCDB-01DB51F7F1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07/09/2021</a:t>
            </a:r>
          </a:p>
        </p:txBody>
      </p:sp>
    </p:spTree>
    <p:extLst>
      <p:ext uri="{BB962C8B-B14F-4D97-AF65-F5344CB8AC3E}">
        <p14:creationId xmlns:p14="http://schemas.microsoft.com/office/powerpoint/2010/main" val="213966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9C0DA-3B6C-46E4-83BE-F919E0DFE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EAA69-03EE-4C1C-B8EA-B670F98EB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sample clock and DCLKIN to the ADC3664EVM from FPGA via the FMC connector.</a:t>
            </a:r>
          </a:p>
          <a:p>
            <a:r>
              <a:rPr lang="en-US" dirty="0"/>
              <a:t>NOTE: Please ensure that the Sample Clock and DCLKIN are frequency locked/coherent with one another (share the same reference). This should not be an issue if both PLLs in </a:t>
            </a:r>
            <a:r>
              <a:rPr lang="en-US"/>
              <a:t>the FPGA are </a:t>
            </a:r>
            <a:r>
              <a:rPr lang="en-US" dirty="0"/>
              <a:t>sharing the same input source.</a:t>
            </a:r>
          </a:p>
        </p:txBody>
      </p:sp>
    </p:spTree>
    <p:extLst>
      <p:ext uri="{BB962C8B-B14F-4D97-AF65-F5344CB8AC3E}">
        <p14:creationId xmlns:p14="http://schemas.microsoft.com/office/powerpoint/2010/main" val="398842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03427-F77C-4F6C-87B0-3DC97B74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ADC3664EVM FMC signals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40619-EE53-4CE3-9643-FA6D42CFB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sample clock input is single-ended, and comes from pin H4 of FMC.</a:t>
            </a:r>
          </a:p>
          <a:p>
            <a:r>
              <a:rPr lang="en-US" dirty="0"/>
              <a:t>The DCLKIN input is differential, and comes from pins K16/K17 of FMC.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A74931-5AF6-4D69-806D-090AD013F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516" y="3521279"/>
            <a:ext cx="9890620" cy="32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3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34BE-2FA6-493C-BF62-779B67EE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EVM configuration for FMC sample clock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65B75-4917-49A7-A7F6-634B35795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1330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C21: Remove and use for R39.</a:t>
            </a:r>
          </a:p>
          <a:p>
            <a:r>
              <a:rPr lang="en-US" dirty="0"/>
              <a:t>R39: Install  0.1 </a:t>
            </a:r>
            <a:r>
              <a:rPr lang="en-US" dirty="0" err="1"/>
              <a:t>uF</a:t>
            </a:r>
            <a:r>
              <a:rPr lang="en-US" dirty="0"/>
              <a:t> capacitor (use component C21).</a:t>
            </a:r>
          </a:p>
          <a:p>
            <a:r>
              <a:rPr lang="en-US" dirty="0"/>
              <a:t>C26: Remove and use for R52.</a:t>
            </a:r>
          </a:p>
          <a:p>
            <a:r>
              <a:rPr lang="en-US" dirty="0"/>
              <a:t>R52: Install 0.1 </a:t>
            </a:r>
            <a:r>
              <a:rPr lang="en-US" dirty="0" err="1"/>
              <a:t>uF</a:t>
            </a:r>
            <a:r>
              <a:rPr lang="en-US" dirty="0"/>
              <a:t> capacitor (use C26).</a:t>
            </a:r>
          </a:p>
          <a:p>
            <a:r>
              <a:rPr lang="en-US" dirty="0"/>
              <a:t>R44 can be used if termination is required from FPGA signal.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37AFB5-21A2-46AB-A1D2-E881EEAE2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809" y="1453138"/>
            <a:ext cx="5675579" cy="50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9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34BE-2FA6-493C-BF62-779B67EE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EVM configuration for FMC DCLKIN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65B75-4917-49A7-A7F6-634B35795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13308" cy="4351338"/>
          </a:xfrm>
        </p:spPr>
        <p:txBody>
          <a:bodyPr/>
          <a:lstStyle/>
          <a:p>
            <a:r>
              <a:rPr lang="en-US" dirty="0"/>
              <a:t>R53: Remove and use for R50.</a:t>
            </a:r>
          </a:p>
          <a:p>
            <a:r>
              <a:rPr lang="en-US" dirty="0"/>
              <a:t>R50: Install  0 ohm resistor (use component R53).</a:t>
            </a:r>
          </a:p>
          <a:p>
            <a:r>
              <a:rPr lang="en-US" dirty="0"/>
              <a:t>Now LVDS Mux (U2) will pass DCLKIN_FPGA_P/N to DCLKIN_P/N.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6077F-E09C-4F64-8DE0-3A6773081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575" y="1422065"/>
            <a:ext cx="5362575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2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200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ADC3664EVM FMC clocking option</vt:lpstr>
      <vt:lpstr>Goal</vt:lpstr>
      <vt:lpstr>ADC3664EVM FMC signals</vt:lpstr>
      <vt:lpstr>EVM configuration for FMC sample clock</vt:lpstr>
      <vt:lpstr>EVM configuration for FMC DCLKIN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ADC3664EVM FMC clocking option</dc:title>
  <dc:creator>Brock, Daniel</dc:creator>
  <cp:lastModifiedBy>Chen, Kailyn</cp:lastModifiedBy>
  <cp:revision>5</cp:revision>
  <dcterms:created xsi:type="dcterms:W3CDTF">2021-07-09T13:53:35Z</dcterms:created>
  <dcterms:modified xsi:type="dcterms:W3CDTF">2023-05-15T04:49:21Z</dcterms:modified>
</cp:coreProperties>
</file>