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1060" r:id="rId3"/>
  </p:sldIdLst>
  <p:sldSz cx="24377650" cy="13716000"/>
  <p:notesSz cx="6858000" cy="9144000"/>
  <p:defaultTextStyle>
    <a:defPPr>
      <a:defRPr lang="en-US"/>
    </a:defPPr>
    <a:lvl1pPr marL="0" algn="l" defTabSz="1828165" rtl="0" eaLnBrk="1" latinLnBrk="0" hangingPunct="1">
      <a:defRPr sz="3600" kern="1200">
        <a:solidFill>
          <a:schemeClr val="tx1"/>
        </a:solidFill>
        <a:latin typeface="+mn-lt"/>
        <a:ea typeface="+mn-ea"/>
        <a:cs typeface="+mn-cs"/>
      </a:defRPr>
    </a:lvl1pPr>
    <a:lvl2pPr marL="914400" algn="l" defTabSz="1828165" rtl="0" eaLnBrk="1" latinLnBrk="0" hangingPunct="1">
      <a:defRPr sz="3600" kern="1200">
        <a:solidFill>
          <a:schemeClr val="tx1"/>
        </a:solidFill>
        <a:latin typeface="+mn-lt"/>
        <a:ea typeface="+mn-ea"/>
        <a:cs typeface="+mn-cs"/>
      </a:defRPr>
    </a:lvl2pPr>
    <a:lvl3pPr marL="1828165" algn="l" defTabSz="1828165" rtl="0" eaLnBrk="1" latinLnBrk="0" hangingPunct="1">
      <a:defRPr sz="3600" kern="1200">
        <a:solidFill>
          <a:schemeClr val="tx1"/>
        </a:solidFill>
        <a:latin typeface="+mn-lt"/>
        <a:ea typeface="+mn-ea"/>
        <a:cs typeface="+mn-cs"/>
      </a:defRPr>
    </a:lvl3pPr>
    <a:lvl4pPr marL="2742565" algn="l" defTabSz="1828165" rtl="0" eaLnBrk="1" latinLnBrk="0" hangingPunct="1">
      <a:defRPr sz="3600" kern="1200">
        <a:solidFill>
          <a:schemeClr val="tx1"/>
        </a:solidFill>
        <a:latin typeface="+mn-lt"/>
        <a:ea typeface="+mn-ea"/>
        <a:cs typeface="+mn-cs"/>
      </a:defRPr>
    </a:lvl4pPr>
    <a:lvl5pPr marL="3656965" algn="l" defTabSz="1828165" rtl="0" eaLnBrk="1" latinLnBrk="0" hangingPunct="1">
      <a:defRPr sz="3600" kern="1200">
        <a:solidFill>
          <a:schemeClr val="tx1"/>
        </a:solidFill>
        <a:latin typeface="+mn-lt"/>
        <a:ea typeface="+mn-ea"/>
        <a:cs typeface="+mn-cs"/>
      </a:defRPr>
    </a:lvl5pPr>
    <a:lvl6pPr marL="4571365" algn="l" defTabSz="1828165" rtl="0" eaLnBrk="1" latinLnBrk="0" hangingPunct="1">
      <a:defRPr sz="3600" kern="1200">
        <a:solidFill>
          <a:schemeClr val="tx1"/>
        </a:solidFill>
        <a:latin typeface="+mn-lt"/>
        <a:ea typeface="+mn-ea"/>
        <a:cs typeface="+mn-cs"/>
      </a:defRPr>
    </a:lvl6pPr>
    <a:lvl7pPr marL="5485130" algn="l" defTabSz="1828165" rtl="0" eaLnBrk="1" latinLnBrk="0" hangingPunct="1">
      <a:defRPr sz="3600" kern="1200">
        <a:solidFill>
          <a:schemeClr val="tx1"/>
        </a:solidFill>
        <a:latin typeface="+mn-lt"/>
        <a:ea typeface="+mn-ea"/>
        <a:cs typeface="+mn-cs"/>
      </a:defRPr>
    </a:lvl7pPr>
    <a:lvl8pPr marL="6399530" algn="l" defTabSz="1828165" rtl="0" eaLnBrk="1" latinLnBrk="0" hangingPunct="1">
      <a:defRPr sz="3600" kern="1200">
        <a:solidFill>
          <a:schemeClr val="tx1"/>
        </a:solidFill>
        <a:latin typeface="+mn-lt"/>
        <a:ea typeface="+mn-ea"/>
        <a:cs typeface="+mn-cs"/>
      </a:defRPr>
    </a:lvl8pPr>
    <a:lvl9pPr marL="7313930" algn="l" defTabSz="182816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49" userDrawn="1">
          <p15:clr>
            <a:srgbClr val="A4A3A4"/>
          </p15:clr>
        </p15:guide>
        <p15:guide id="2" orient="horz" pos="498" userDrawn="1">
          <p15:clr>
            <a:srgbClr val="A4A3A4"/>
          </p15:clr>
        </p15:guide>
        <p15:guide id="3" pos="14391" userDrawn="1">
          <p15:clr>
            <a:srgbClr val="A4A3A4"/>
          </p15:clr>
        </p15:guide>
        <p15:guide id="4" pos="7679" userDrawn="1">
          <p15:clr>
            <a:srgbClr val="A4A3A4"/>
          </p15:clr>
        </p15:guide>
        <p15:guide id="5" pos="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FF00"/>
    <a:srgbClr val="00FFFF"/>
    <a:srgbClr val="0000CC"/>
    <a:srgbClr val="FFCC00"/>
    <a:srgbClr val="FF99FF"/>
    <a:srgbClr val="D60093"/>
    <a:srgbClr val="99FF66"/>
    <a:srgbClr val="9BE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5" autoAdjust="0"/>
    <p:restoredTop sz="87403" autoAdjust="0"/>
  </p:normalViewPr>
  <p:slideViewPr>
    <p:cSldViewPr snapToGrid="0" snapToObjects="1" showGuides="1">
      <p:cViewPr varScale="1">
        <p:scale>
          <a:sx n="33" d="100"/>
          <a:sy n="33" d="100"/>
        </p:scale>
        <p:origin x="1000" y="56"/>
      </p:cViewPr>
      <p:guideLst>
        <p:guide orient="horz" pos="8249"/>
        <p:guide orient="horz" pos="498"/>
        <p:guide pos="14391"/>
        <p:guide pos="7679"/>
        <p:guide pos="953"/>
      </p:guideLst>
    </p:cSldViewPr>
  </p:slideViewPr>
  <p:outlineViewPr>
    <p:cViewPr>
      <p:scale>
        <a:sx n="33" d="100"/>
        <a:sy n="33" d="100"/>
      </p:scale>
      <p:origin x="0" y="0"/>
    </p:cViewPr>
  </p:outlineViewPr>
  <p:notesTextViewPr>
    <p:cViewPr>
      <p:scale>
        <a:sx n="3" d="2"/>
        <a:sy n="3" d="2"/>
      </p:scale>
      <p:origin x="0" y="0"/>
    </p:cViewPr>
  </p:notesTextViewPr>
  <p:sorterViewPr>
    <p:cViewPr>
      <p:scale>
        <a:sx n="29" d="100"/>
        <a:sy n="29" d="100"/>
      </p:scale>
      <p:origin x="0" y="0"/>
    </p:cViewPr>
  </p:sorterViewPr>
  <p:notesViewPr>
    <p:cSldViewPr snapToGrid="0">
      <p:cViewPr varScale="1">
        <p:scale>
          <a:sx n="51" d="100"/>
          <a:sy n="51" d="100"/>
        </p:scale>
        <p:origin x="-27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FC53B3-F9DD-4245-8EB6-179B7DE2115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2E29F-2DDC-4D0B-B8C3-7AD9C661196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Lato Light"/>
        <a:ea typeface="+mn-ea"/>
        <a:cs typeface="+mn-cs"/>
      </a:defRPr>
    </a:lvl1pPr>
    <a:lvl2pPr marL="914400" algn="l" defTabSz="914400" rtl="0" eaLnBrk="1" latinLnBrk="0" hangingPunct="1">
      <a:defRPr sz="2400" kern="1200">
        <a:solidFill>
          <a:schemeClr val="tx1"/>
        </a:solidFill>
        <a:latin typeface="Lato Light"/>
        <a:ea typeface="+mn-ea"/>
        <a:cs typeface="+mn-cs"/>
      </a:defRPr>
    </a:lvl2pPr>
    <a:lvl3pPr marL="1828165" algn="l" defTabSz="914400" rtl="0" eaLnBrk="1" latinLnBrk="0" hangingPunct="1">
      <a:defRPr sz="2400" kern="1200">
        <a:solidFill>
          <a:schemeClr val="tx1"/>
        </a:solidFill>
        <a:latin typeface="Lato Light"/>
        <a:ea typeface="+mn-ea"/>
        <a:cs typeface="+mn-cs"/>
      </a:defRPr>
    </a:lvl3pPr>
    <a:lvl4pPr marL="2742565" algn="l" defTabSz="914400" rtl="0" eaLnBrk="1" latinLnBrk="0" hangingPunct="1">
      <a:defRPr sz="2400" kern="1200">
        <a:solidFill>
          <a:schemeClr val="tx1"/>
        </a:solidFill>
        <a:latin typeface="Lato Light"/>
        <a:ea typeface="+mn-ea"/>
        <a:cs typeface="+mn-cs"/>
      </a:defRPr>
    </a:lvl4pPr>
    <a:lvl5pPr marL="3656965" algn="l" defTabSz="914400" rtl="0" eaLnBrk="1" latinLnBrk="0" hangingPunct="1">
      <a:defRPr sz="2400" kern="1200">
        <a:solidFill>
          <a:schemeClr val="tx1"/>
        </a:solidFill>
        <a:latin typeface="Lato Light"/>
        <a:ea typeface="+mn-ea"/>
        <a:cs typeface="+mn-cs"/>
      </a:defRPr>
    </a:lvl5pPr>
    <a:lvl6pPr marL="4571365" algn="l" defTabSz="914400" rtl="0" eaLnBrk="1" latinLnBrk="0" hangingPunct="1">
      <a:defRPr sz="2400" kern="1200">
        <a:solidFill>
          <a:schemeClr val="tx1"/>
        </a:solidFill>
        <a:latin typeface="+mn-lt"/>
        <a:ea typeface="+mn-ea"/>
        <a:cs typeface="+mn-cs"/>
      </a:defRPr>
    </a:lvl6pPr>
    <a:lvl7pPr marL="5485130" algn="l" defTabSz="914400" rtl="0" eaLnBrk="1" latinLnBrk="0" hangingPunct="1">
      <a:defRPr sz="2400" kern="1200">
        <a:solidFill>
          <a:schemeClr val="tx1"/>
        </a:solidFill>
        <a:latin typeface="+mn-lt"/>
        <a:ea typeface="+mn-ea"/>
        <a:cs typeface="+mn-cs"/>
      </a:defRPr>
    </a:lvl7pPr>
    <a:lvl8pPr marL="6399530" algn="l" defTabSz="914400" rtl="0" eaLnBrk="1" latinLnBrk="0" hangingPunct="1">
      <a:defRPr sz="2400" kern="1200">
        <a:solidFill>
          <a:schemeClr val="tx1"/>
        </a:solidFill>
        <a:latin typeface="+mn-lt"/>
        <a:ea typeface="+mn-ea"/>
        <a:cs typeface="+mn-cs"/>
      </a:defRPr>
    </a:lvl8pPr>
    <a:lvl9pPr marL="7313930" algn="l" defTabSz="9144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28324" y="4260853"/>
            <a:ext cx="20721003" cy="294005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3656649" y="7772400"/>
            <a:ext cx="17064355" cy="3505200"/>
          </a:xfrm>
        </p:spPr>
        <p:txBody>
          <a:bodyPr/>
          <a:lstStyle>
            <a:lvl1pPr marL="0" indent="0" algn="ctr">
              <a:buNone/>
              <a:defRPr>
                <a:solidFill>
                  <a:schemeClr val="tx1">
                    <a:tint val="75000"/>
                  </a:schemeClr>
                </a:solidFill>
              </a:defRPr>
            </a:lvl1pPr>
            <a:lvl2pPr marL="1087120" indent="0" algn="ctr">
              <a:buNone/>
              <a:defRPr>
                <a:solidFill>
                  <a:schemeClr val="tx1">
                    <a:tint val="75000"/>
                  </a:schemeClr>
                </a:solidFill>
              </a:defRPr>
            </a:lvl2pPr>
            <a:lvl3pPr marL="2174240" indent="0" algn="ctr">
              <a:buNone/>
              <a:defRPr>
                <a:solidFill>
                  <a:schemeClr val="tx1">
                    <a:tint val="75000"/>
                  </a:schemeClr>
                </a:solidFill>
              </a:defRPr>
            </a:lvl3pPr>
            <a:lvl4pPr marL="3260725" indent="0" algn="ctr">
              <a:buNone/>
              <a:defRPr>
                <a:solidFill>
                  <a:schemeClr val="tx1">
                    <a:tint val="75000"/>
                  </a:schemeClr>
                </a:solidFill>
              </a:defRPr>
            </a:lvl4pPr>
            <a:lvl5pPr marL="4347845" indent="0" algn="ctr">
              <a:buNone/>
              <a:defRPr>
                <a:solidFill>
                  <a:schemeClr val="tx1">
                    <a:tint val="75000"/>
                  </a:schemeClr>
                </a:solidFill>
              </a:defRPr>
            </a:lvl5pPr>
            <a:lvl6pPr marL="5434965" indent="0" algn="ctr">
              <a:buNone/>
              <a:defRPr>
                <a:solidFill>
                  <a:schemeClr val="tx1">
                    <a:tint val="75000"/>
                  </a:schemeClr>
                </a:solidFill>
              </a:defRPr>
            </a:lvl6pPr>
            <a:lvl7pPr marL="6522085" indent="0" algn="ctr">
              <a:buNone/>
              <a:defRPr>
                <a:solidFill>
                  <a:schemeClr val="tx1">
                    <a:tint val="75000"/>
                  </a:schemeClr>
                </a:solidFill>
              </a:defRPr>
            </a:lvl7pPr>
            <a:lvl8pPr marL="7609205" indent="0" algn="ctr">
              <a:buNone/>
              <a:defRPr>
                <a:solidFill>
                  <a:schemeClr val="tx1">
                    <a:tint val="75000"/>
                  </a:schemeClr>
                </a:solidFill>
              </a:defRPr>
            </a:lvl8pPr>
            <a:lvl9pPr marL="86956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7045479" y="1098550"/>
            <a:ext cx="14596966" cy="234061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246127" y="1098550"/>
            <a:ext cx="43393062" cy="234061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verpage">
    <p:spTree>
      <p:nvGrpSpPr>
        <p:cNvPr id="1" name=""/>
        <p:cNvGrpSpPr/>
        <p:nvPr/>
      </p:nvGrpSpPr>
      <p:grpSpPr>
        <a:xfrm>
          <a:off x="0" y="0"/>
          <a:ext cx="0" cy="0"/>
          <a:chOff x="0" y="0"/>
          <a:chExt cx="0" cy="0"/>
        </a:xfrm>
      </p:grpSpPr>
      <p:sp>
        <p:nvSpPr>
          <p:cNvPr id="1180" name="标题文本"/>
          <p:cNvSpPr txBox="1">
            <a:spLocks noGrp="1"/>
          </p:cNvSpPr>
          <p:nvPr>
            <p:ph type="title" hasCustomPrompt="1"/>
          </p:nvPr>
        </p:nvSpPr>
        <p:spPr>
          <a:xfrm>
            <a:off x="1018126" y="1726506"/>
            <a:ext cx="21939889" cy="2286004"/>
          </a:xfrm>
          <a:prstGeom prst="rect">
            <a:avLst/>
          </a:prstGeom>
        </p:spPr>
        <p:txBody>
          <a:bodyPr lIns="121752" tIns="121752" rIns="121752" bIns="121752" anchor="t"/>
          <a:lstStyle>
            <a:lvl1pPr algn="l" defTabSz="2435225">
              <a:lnSpc>
                <a:spcPct val="100000"/>
              </a:lnSpc>
              <a:defRPr sz="6400" b="1">
                <a:solidFill>
                  <a:srgbClr val="FFFFFF"/>
                </a:solidFill>
                <a:latin typeface="+mj-lt"/>
                <a:ea typeface="+mj-ea"/>
                <a:cs typeface="+mj-cs"/>
                <a:sym typeface="Helvetica"/>
              </a:defRPr>
            </a:lvl1pPr>
          </a:lstStyle>
          <a:p>
            <a:r>
              <a:t>标题文本</a:t>
            </a:r>
          </a:p>
        </p:txBody>
      </p:sp>
      <p:sp>
        <p:nvSpPr>
          <p:cNvPr id="1181" name="幻灯片编号"/>
          <p:cNvSpPr txBox="1">
            <a:spLocks noGrp="1"/>
          </p:cNvSpPr>
          <p:nvPr>
            <p:ph type="sldNum" sz="quarter" idx="2"/>
          </p:nvPr>
        </p:nvSpPr>
        <p:spPr>
          <a:xfrm>
            <a:off x="16740381" y="12343396"/>
            <a:ext cx="730279" cy="738616"/>
          </a:xfrm>
          <a:prstGeom prst="rect">
            <a:avLst/>
          </a:prstGeom>
        </p:spPr>
        <p:txBody>
          <a:bodyPr lIns="121752" tIns="121752" rIns="121752" bIns="121752" anchor="ctr"/>
          <a:lstStyle>
            <a:lvl1pPr algn="r">
              <a:lnSpc>
                <a:spcPct val="100000"/>
              </a:lnSpc>
              <a:spcBef>
                <a:spcPts val="0"/>
              </a:spcBef>
              <a:defRPr sz="3200">
                <a:solidFill>
                  <a:srgbClr val="000000"/>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
            <a:ext cx="24377650" cy="992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8229600"/>
          </a:xfrm>
          <a:prstGeom prst="rect">
            <a:avLst/>
          </a:prstGeom>
        </p:spPr>
        <p:txBody>
          <a:bodyPr lIns="91332" tIns="45661" rIns="91332" bIns="45661">
            <a:normAutofit/>
          </a:bodyPr>
          <a:lstStyle>
            <a:lvl1pPr>
              <a:defRPr sz="3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410" name="标题文本"/>
          <p:cNvSpPr txBox="1">
            <a:spLocks noGrp="1"/>
          </p:cNvSpPr>
          <p:nvPr>
            <p:ph type="title" hasCustomPrompt="1"/>
          </p:nvPr>
        </p:nvSpPr>
        <p:spPr>
          <a:xfrm>
            <a:off x="1552284" y="953344"/>
            <a:ext cx="21303273" cy="1724276"/>
          </a:xfrm>
          <a:prstGeom prst="rect">
            <a:avLst/>
          </a:prstGeom>
        </p:spPr>
        <p:txBody>
          <a:bodyPr lIns="91296" tIns="91296" rIns="91296" bIns="91296"/>
          <a:lstStyle>
            <a:lvl1pPr algn="l" defTabSz="1825625">
              <a:lnSpc>
                <a:spcPct val="90000"/>
              </a:lnSpc>
              <a:defRPr sz="8000">
                <a:solidFill>
                  <a:srgbClr val="0B6097"/>
                </a:solidFill>
                <a:latin typeface="華康黑體 Std W7"/>
                <a:ea typeface="華康黑體 Std W7"/>
                <a:cs typeface="華康黑體 Std W7"/>
                <a:sym typeface="華康黑體 Std W7"/>
              </a:defRPr>
            </a:lvl1pPr>
          </a:lstStyle>
          <a:p>
            <a:r>
              <a:t>标题文本</a:t>
            </a:r>
          </a:p>
        </p:txBody>
      </p:sp>
      <p:sp>
        <p:nvSpPr>
          <p:cNvPr id="411" name="正文级别 1…"/>
          <p:cNvSpPr txBox="1">
            <a:spLocks noGrp="1"/>
          </p:cNvSpPr>
          <p:nvPr>
            <p:ph type="body" idx="1" hasCustomPrompt="1"/>
          </p:nvPr>
        </p:nvSpPr>
        <p:spPr>
          <a:xfrm>
            <a:off x="1552297" y="3326530"/>
            <a:ext cx="21300901" cy="9051928"/>
          </a:xfrm>
          <a:prstGeom prst="rect">
            <a:avLst/>
          </a:prstGeom>
        </p:spPr>
        <p:txBody>
          <a:bodyPr lIns="91296" tIns="91296" rIns="91296" bIns="91296">
            <a:normAutofit/>
          </a:bodyPr>
          <a:lstStyle>
            <a:lvl1pPr marL="0" indent="0" defTabSz="1825625">
              <a:lnSpc>
                <a:spcPct val="90000"/>
              </a:lnSpc>
              <a:buSzTx/>
              <a:buFontTx/>
              <a:buNone/>
              <a:defRPr sz="5400">
                <a:solidFill>
                  <a:srgbClr val="737572"/>
                </a:solidFill>
                <a:latin typeface="Arial" panose="020B0604020202020204"/>
                <a:ea typeface="Arial" panose="020B0604020202020204"/>
                <a:cs typeface="Arial" panose="020B0604020202020204"/>
                <a:sym typeface="Arial" panose="020B0604020202020204"/>
              </a:defRPr>
            </a:lvl1pPr>
            <a:lvl2pPr marL="0" indent="2434590" defTabSz="1825625">
              <a:lnSpc>
                <a:spcPct val="90000"/>
              </a:lnSpc>
              <a:buSzTx/>
              <a:buFontTx/>
              <a:buNone/>
              <a:defRPr sz="5400">
                <a:solidFill>
                  <a:srgbClr val="737572"/>
                </a:solidFill>
                <a:latin typeface="Arial" panose="020B0604020202020204"/>
                <a:ea typeface="Arial" panose="020B0604020202020204"/>
                <a:cs typeface="Arial" panose="020B0604020202020204"/>
                <a:sym typeface="Arial" panose="020B0604020202020204"/>
              </a:defRPr>
            </a:lvl2pPr>
            <a:lvl3pPr marL="0" indent="4869180" defTabSz="1825625">
              <a:lnSpc>
                <a:spcPct val="90000"/>
              </a:lnSpc>
              <a:buSzTx/>
              <a:buFontTx/>
              <a:buNone/>
              <a:defRPr sz="5400">
                <a:solidFill>
                  <a:srgbClr val="737572"/>
                </a:solidFill>
                <a:latin typeface="Arial" panose="020B0604020202020204"/>
                <a:ea typeface="Arial" panose="020B0604020202020204"/>
                <a:cs typeface="Arial" panose="020B0604020202020204"/>
                <a:sym typeface="Arial" panose="020B0604020202020204"/>
              </a:defRPr>
            </a:lvl3pPr>
            <a:lvl4pPr marL="0" indent="7303770" defTabSz="1825625">
              <a:lnSpc>
                <a:spcPct val="90000"/>
              </a:lnSpc>
              <a:buSzTx/>
              <a:buFontTx/>
              <a:buNone/>
              <a:defRPr sz="5400">
                <a:solidFill>
                  <a:srgbClr val="737572"/>
                </a:solidFill>
                <a:latin typeface="Arial" panose="020B0604020202020204"/>
                <a:ea typeface="Arial" panose="020B0604020202020204"/>
                <a:cs typeface="Arial" panose="020B0604020202020204"/>
                <a:sym typeface="Arial" panose="020B0604020202020204"/>
              </a:defRPr>
            </a:lvl4pPr>
            <a:lvl5pPr marL="0" indent="9738360" defTabSz="1825625">
              <a:lnSpc>
                <a:spcPct val="90000"/>
              </a:lnSpc>
              <a:buSzTx/>
              <a:buFontTx/>
              <a:buNone/>
              <a:defRPr sz="5400">
                <a:solidFill>
                  <a:srgbClr val="737572"/>
                </a:solidFill>
                <a:latin typeface="Arial" panose="020B0604020202020204"/>
                <a:ea typeface="Arial" panose="020B0604020202020204"/>
                <a:cs typeface="Arial" panose="020B0604020202020204"/>
                <a:sym typeface="Arial" panose="020B0604020202020204"/>
              </a:defRPr>
            </a:lvl5pPr>
          </a:lstStyle>
          <a:p>
            <a:r>
              <a:t>正文级别 1</a:t>
            </a:r>
          </a:p>
          <a:p>
            <a:pPr lvl="1"/>
            <a:r>
              <a:t>正文级别 2</a:t>
            </a:r>
          </a:p>
          <a:p>
            <a:pPr lvl="2"/>
            <a:r>
              <a:t>正文级别 3</a:t>
            </a:r>
          </a:p>
          <a:p>
            <a:pPr lvl="3"/>
            <a:r>
              <a:t>正文级别 4</a:t>
            </a:r>
          </a:p>
          <a:p>
            <a:pPr lvl="4"/>
            <a:r>
              <a:t>正文级别 5</a:t>
            </a:r>
          </a:p>
        </p:txBody>
      </p:sp>
      <p:sp>
        <p:nvSpPr>
          <p:cNvPr id="413" name="幻灯片编号"/>
          <p:cNvSpPr txBox="1">
            <a:spLocks noGrp="1"/>
          </p:cNvSpPr>
          <p:nvPr>
            <p:ph type="sldNum" sz="quarter" idx="2"/>
          </p:nvPr>
        </p:nvSpPr>
        <p:spPr>
          <a:xfrm>
            <a:off x="17163994" y="12581908"/>
            <a:ext cx="303907" cy="261588"/>
          </a:xfrm>
          <a:prstGeom prst="rect">
            <a:avLst/>
          </a:prstGeom>
        </p:spPr>
        <p:txBody>
          <a:bodyPr lIns="45649" tIns="45649" rIns="45649" bIns="45649" anchor="ctr"/>
          <a:lstStyle>
            <a:lvl1pPr algn="r" defTabSz="1825625">
              <a:lnSpc>
                <a:spcPct val="100000"/>
              </a:lnSpc>
              <a:spcBef>
                <a:spcPts val="0"/>
              </a:spcBef>
              <a:defRPr sz="1200">
                <a:solidFill>
                  <a:srgbClr val="737572"/>
                </a:solidFill>
                <a:latin typeface="Lato Light"/>
                <a:ea typeface="Lato Light"/>
                <a:cs typeface="Lato Light"/>
                <a:sym typeface="Lato Light"/>
              </a:defRPr>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25667" y="8813803"/>
            <a:ext cx="20721003" cy="2724150"/>
          </a:xfrm>
        </p:spPr>
        <p:txBody>
          <a:bodyPr anchor="t"/>
          <a:lstStyle>
            <a:lvl1pPr algn="l">
              <a:defRPr sz="9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925667" y="5813427"/>
            <a:ext cx="20721003" cy="3000374"/>
          </a:xfrm>
        </p:spPr>
        <p:txBody>
          <a:bodyPr anchor="b"/>
          <a:lstStyle>
            <a:lvl1pPr marL="0" indent="0">
              <a:buNone/>
              <a:defRPr sz="4800">
                <a:solidFill>
                  <a:schemeClr val="tx1">
                    <a:tint val="75000"/>
                  </a:schemeClr>
                </a:solidFill>
              </a:defRPr>
            </a:lvl1pPr>
            <a:lvl2pPr marL="1087120" indent="0">
              <a:buNone/>
              <a:defRPr sz="4300">
                <a:solidFill>
                  <a:schemeClr val="tx1">
                    <a:tint val="75000"/>
                  </a:schemeClr>
                </a:solidFill>
              </a:defRPr>
            </a:lvl2pPr>
            <a:lvl3pPr marL="2174240" indent="0">
              <a:buNone/>
              <a:defRPr sz="3800">
                <a:solidFill>
                  <a:schemeClr val="tx1">
                    <a:tint val="75000"/>
                  </a:schemeClr>
                </a:solidFill>
              </a:defRPr>
            </a:lvl3pPr>
            <a:lvl4pPr marL="3260725" indent="0">
              <a:buNone/>
              <a:defRPr sz="3300">
                <a:solidFill>
                  <a:schemeClr val="tx1">
                    <a:tint val="75000"/>
                  </a:schemeClr>
                </a:solidFill>
              </a:defRPr>
            </a:lvl4pPr>
            <a:lvl5pPr marL="4347845" indent="0">
              <a:buNone/>
              <a:defRPr sz="3300">
                <a:solidFill>
                  <a:schemeClr val="tx1">
                    <a:tint val="75000"/>
                  </a:schemeClr>
                </a:solidFill>
              </a:defRPr>
            </a:lvl5pPr>
            <a:lvl6pPr marL="5434965" indent="0">
              <a:buNone/>
              <a:defRPr sz="3300">
                <a:solidFill>
                  <a:schemeClr val="tx1">
                    <a:tint val="75000"/>
                  </a:schemeClr>
                </a:solidFill>
              </a:defRPr>
            </a:lvl6pPr>
            <a:lvl7pPr marL="6522085" indent="0">
              <a:buNone/>
              <a:defRPr sz="3300">
                <a:solidFill>
                  <a:schemeClr val="tx1">
                    <a:tint val="75000"/>
                  </a:schemeClr>
                </a:solidFill>
              </a:defRPr>
            </a:lvl7pPr>
            <a:lvl8pPr marL="7609205" indent="0">
              <a:buNone/>
              <a:defRPr sz="3300">
                <a:solidFill>
                  <a:schemeClr val="tx1">
                    <a:tint val="75000"/>
                  </a:schemeClr>
                </a:solidFill>
              </a:defRPr>
            </a:lvl8pPr>
            <a:lvl9pPr marL="8695690" indent="0">
              <a:buNone/>
              <a:defRPr sz="33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246122" y="6400803"/>
            <a:ext cx="28995013"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2647433" y="6400803"/>
            <a:ext cx="289950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8884" y="549276"/>
            <a:ext cx="21939885" cy="2286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218883" y="3070226"/>
            <a:ext cx="10771029" cy="1279524"/>
          </a:xfrm>
        </p:spPr>
        <p:txBody>
          <a:bodyPr anchor="b"/>
          <a:lstStyle>
            <a:lvl1pPr marL="0" indent="0">
              <a:buNone/>
              <a:defRPr sz="5700" b="1"/>
            </a:lvl1pPr>
            <a:lvl2pPr marL="1087120" indent="0">
              <a:buNone/>
              <a:defRPr sz="4800" b="1"/>
            </a:lvl2pPr>
            <a:lvl3pPr marL="2174240" indent="0">
              <a:buNone/>
              <a:defRPr sz="4300" b="1"/>
            </a:lvl3pPr>
            <a:lvl4pPr marL="3260725" indent="0">
              <a:buNone/>
              <a:defRPr sz="3800" b="1"/>
            </a:lvl4pPr>
            <a:lvl5pPr marL="4347845" indent="0">
              <a:buNone/>
              <a:defRPr sz="3800" b="1"/>
            </a:lvl5pPr>
            <a:lvl6pPr marL="5434965" indent="0">
              <a:buNone/>
              <a:defRPr sz="3800" b="1"/>
            </a:lvl6pPr>
            <a:lvl7pPr marL="6522085" indent="0">
              <a:buNone/>
              <a:defRPr sz="3800" b="1"/>
            </a:lvl7pPr>
            <a:lvl8pPr marL="7609205" indent="0">
              <a:buNone/>
              <a:defRPr sz="3800" b="1"/>
            </a:lvl8pPr>
            <a:lvl9pPr marL="8695690" indent="0">
              <a:buNone/>
              <a:defRPr sz="38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218883" y="4349750"/>
            <a:ext cx="10771029"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12383512" y="3070226"/>
            <a:ext cx="10775260" cy="1279524"/>
          </a:xfrm>
        </p:spPr>
        <p:txBody>
          <a:bodyPr anchor="b"/>
          <a:lstStyle>
            <a:lvl1pPr marL="0" indent="0">
              <a:buNone/>
              <a:defRPr sz="5700" b="1"/>
            </a:lvl1pPr>
            <a:lvl2pPr marL="1087120" indent="0">
              <a:buNone/>
              <a:defRPr sz="4800" b="1"/>
            </a:lvl2pPr>
            <a:lvl3pPr marL="2174240" indent="0">
              <a:buNone/>
              <a:defRPr sz="4300" b="1"/>
            </a:lvl3pPr>
            <a:lvl4pPr marL="3260725" indent="0">
              <a:buNone/>
              <a:defRPr sz="3800" b="1"/>
            </a:lvl4pPr>
            <a:lvl5pPr marL="4347845" indent="0">
              <a:buNone/>
              <a:defRPr sz="3800" b="1"/>
            </a:lvl5pPr>
            <a:lvl6pPr marL="5434965" indent="0">
              <a:buNone/>
              <a:defRPr sz="3800" b="1"/>
            </a:lvl6pPr>
            <a:lvl7pPr marL="6522085" indent="0">
              <a:buNone/>
              <a:defRPr sz="3800" b="1"/>
            </a:lvl7pPr>
            <a:lvl8pPr marL="7609205" indent="0">
              <a:buNone/>
              <a:defRPr sz="3800" b="1"/>
            </a:lvl8pPr>
            <a:lvl9pPr marL="8695690" indent="0">
              <a:buNone/>
              <a:defRPr sz="38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2383512" y="4349750"/>
            <a:ext cx="1077526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8887" y="546100"/>
            <a:ext cx="8020079" cy="2324100"/>
          </a:xfrm>
        </p:spPr>
        <p:txBody>
          <a:bodyPr anchor="b"/>
          <a:lstStyle>
            <a:lvl1pPr algn="l">
              <a:defRPr sz="4800" b="1"/>
            </a:lvl1pPr>
          </a:lstStyle>
          <a:p>
            <a:r>
              <a:rPr lang="zh-CN" altLang="en-US"/>
              <a:t>单击此处编辑母版标题样式</a:t>
            </a:r>
            <a:endParaRPr lang="zh-CN" altLang="en-US"/>
          </a:p>
        </p:txBody>
      </p:sp>
      <p:sp>
        <p:nvSpPr>
          <p:cNvPr id="3" name="内容占位符 2"/>
          <p:cNvSpPr>
            <a:spLocks noGrp="1"/>
          </p:cNvSpPr>
          <p:nvPr>
            <p:ph idx="1"/>
          </p:nvPr>
        </p:nvSpPr>
        <p:spPr>
          <a:xfrm>
            <a:off x="9530985" y="546103"/>
            <a:ext cx="13627784"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218887" y="2870203"/>
            <a:ext cx="8020079" cy="9382126"/>
          </a:xfrm>
        </p:spPr>
        <p:txBody>
          <a:bodyPr/>
          <a:lstStyle>
            <a:lvl1pPr marL="0" indent="0">
              <a:buNone/>
              <a:defRPr sz="3300"/>
            </a:lvl1pPr>
            <a:lvl2pPr marL="1087120" indent="0">
              <a:buNone/>
              <a:defRPr sz="2900"/>
            </a:lvl2pPr>
            <a:lvl3pPr marL="2174240" indent="0">
              <a:buNone/>
              <a:defRPr sz="2400"/>
            </a:lvl3pPr>
            <a:lvl4pPr marL="3260725" indent="0">
              <a:buNone/>
              <a:defRPr sz="2100"/>
            </a:lvl4pPr>
            <a:lvl5pPr marL="4347845" indent="0">
              <a:buNone/>
              <a:defRPr sz="2100"/>
            </a:lvl5pPr>
            <a:lvl6pPr marL="5434965" indent="0">
              <a:buNone/>
              <a:defRPr sz="2100"/>
            </a:lvl6pPr>
            <a:lvl7pPr marL="6522085" indent="0">
              <a:buNone/>
              <a:defRPr sz="2100"/>
            </a:lvl7pPr>
            <a:lvl8pPr marL="7609205" indent="0">
              <a:buNone/>
              <a:defRPr sz="2100"/>
            </a:lvl8pPr>
            <a:lvl9pPr marL="8695690" indent="0">
              <a:buNone/>
              <a:defRPr sz="2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78190" y="9601200"/>
            <a:ext cx="14626590" cy="1133476"/>
          </a:xfrm>
        </p:spPr>
        <p:txBody>
          <a:bodyPr anchor="b"/>
          <a:lstStyle>
            <a:lvl1pPr algn="l">
              <a:defRPr sz="4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4778190" y="1225550"/>
            <a:ext cx="14626590" cy="8229600"/>
          </a:xfrm>
        </p:spPr>
        <p:txBody>
          <a:bodyPr/>
          <a:lstStyle>
            <a:lvl1pPr marL="0" indent="0">
              <a:buNone/>
              <a:defRPr sz="7600"/>
            </a:lvl1pPr>
            <a:lvl2pPr marL="1087120" indent="0">
              <a:buNone/>
              <a:defRPr sz="6700"/>
            </a:lvl2pPr>
            <a:lvl3pPr marL="2174240" indent="0">
              <a:buNone/>
              <a:defRPr sz="5700"/>
            </a:lvl3pPr>
            <a:lvl4pPr marL="3260725" indent="0">
              <a:buNone/>
              <a:defRPr sz="4800"/>
            </a:lvl4pPr>
            <a:lvl5pPr marL="4347845" indent="0">
              <a:buNone/>
              <a:defRPr sz="4800"/>
            </a:lvl5pPr>
            <a:lvl6pPr marL="5434965" indent="0">
              <a:buNone/>
              <a:defRPr sz="4800"/>
            </a:lvl6pPr>
            <a:lvl7pPr marL="6522085" indent="0">
              <a:buNone/>
              <a:defRPr sz="4800"/>
            </a:lvl7pPr>
            <a:lvl8pPr marL="7609205" indent="0">
              <a:buNone/>
              <a:defRPr sz="4800"/>
            </a:lvl8pPr>
            <a:lvl9pPr marL="8695690" indent="0">
              <a:buNone/>
              <a:defRPr sz="4800"/>
            </a:lvl9pPr>
          </a:lstStyle>
          <a:p>
            <a:endParaRPr lang="zh-CN" altLang="en-US"/>
          </a:p>
        </p:txBody>
      </p:sp>
      <p:sp>
        <p:nvSpPr>
          <p:cNvPr id="4" name="文本占位符 3"/>
          <p:cNvSpPr>
            <a:spLocks noGrp="1"/>
          </p:cNvSpPr>
          <p:nvPr>
            <p:ph type="body" sz="half" idx="2"/>
          </p:nvPr>
        </p:nvSpPr>
        <p:spPr>
          <a:xfrm>
            <a:off x="4778190" y="10734676"/>
            <a:ext cx="14626590" cy="1609724"/>
          </a:xfrm>
        </p:spPr>
        <p:txBody>
          <a:bodyPr/>
          <a:lstStyle>
            <a:lvl1pPr marL="0" indent="0">
              <a:buNone/>
              <a:defRPr sz="3300"/>
            </a:lvl1pPr>
            <a:lvl2pPr marL="1087120" indent="0">
              <a:buNone/>
              <a:defRPr sz="2900"/>
            </a:lvl2pPr>
            <a:lvl3pPr marL="2174240" indent="0">
              <a:buNone/>
              <a:defRPr sz="2400"/>
            </a:lvl3pPr>
            <a:lvl4pPr marL="3260725" indent="0">
              <a:buNone/>
              <a:defRPr sz="2100"/>
            </a:lvl4pPr>
            <a:lvl5pPr marL="4347845" indent="0">
              <a:buNone/>
              <a:defRPr sz="2100"/>
            </a:lvl5pPr>
            <a:lvl6pPr marL="5434965" indent="0">
              <a:buNone/>
              <a:defRPr sz="2100"/>
            </a:lvl6pPr>
            <a:lvl7pPr marL="6522085" indent="0">
              <a:buNone/>
              <a:defRPr sz="2100"/>
            </a:lvl7pPr>
            <a:lvl8pPr marL="7609205" indent="0">
              <a:buNone/>
              <a:defRPr sz="2100"/>
            </a:lvl8pPr>
            <a:lvl9pPr marL="8695690" indent="0">
              <a:buNone/>
              <a:defRPr sz="2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18884" y="549276"/>
            <a:ext cx="21939885" cy="2286000"/>
          </a:xfrm>
          <a:prstGeom prst="rect">
            <a:avLst/>
          </a:prstGeom>
        </p:spPr>
        <p:txBody>
          <a:bodyPr vert="horz" lIns="217399" tIns="108701" rIns="217399" bIns="108701"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18884" y="3200403"/>
            <a:ext cx="21939885" cy="9051926"/>
          </a:xfrm>
          <a:prstGeom prst="rect">
            <a:avLst/>
          </a:prstGeom>
        </p:spPr>
        <p:txBody>
          <a:bodyPr vert="horz" lIns="217399" tIns="108701" rIns="217399" bIns="108701"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218883" y="12712703"/>
            <a:ext cx="5688118" cy="730250"/>
          </a:xfrm>
          <a:prstGeom prst="rect">
            <a:avLst/>
          </a:prstGeom>
        </p:spPr>
        <p:txBody>
          <a:bodyPr vert="horz" lIns="217399" tIns="108701" rIns="217399" bIns="108701" rtlCol="0" anchor="ctr"/>
          <a:lstStyle>
            <a:lvl1pPr algn="l">
              <a:defRPr sz="2900">
                <a:solidFill>
                  <a:schemeClr val="tx1">
                    <a:tint val="75000"/>
                  </a:schemeClr>
                </a:solidFill>
              </a:defRPr>
            </a:lvl1pPr>
          </a:lstStyle>
          <a:p>
            <a:endParaRPr lang="zh-CN" altLang="en-US">
              <a:solidFill>
                <a:prstClr val="black">
                  <a:tint val="75000"/>
                </a:prstClr>
              </a:solidFill>
            </a:endParaRPr>
          </a:p>
        </p:txBody>
      </p:sp>
      <p:sp>
        <p:nvSpPr>
          <p:cNvPr id="5" name="页脚占位符 4"/>
          <p:cNvSpPr>
            <a:spLocks noGrp="1"/>
          </p:cNvSpPr>
          <p:nvPr>
            <p:ph type="ftr" sz="quarter" idx="3"/>
          </p:nvPr>
        </p:nvSpPr>
        <p:spPr>
          <a:xfrm>
            <a:off x="8329031" y="12712703"/>
            <a:ext cx="7719589" cy="730250"/>
          </a:xfrm>
          <a:prstGeom prst="rect">
            <a:avLst/>
          </a:prstGeom>
        </p:spPr>
        <p:txBody>
          <a:bodyPr vert="horz" lIns="217399" tIns="108701" rIns="217399" bIns="108701" rtlCol="0" anchor="ctr"/>
          <a:lstStyle>
            <a:lvl1pPr algn="ctr">
              <a:defRPr sz="2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17470649" y="12712703"/>
            <a:ext cx="5688118" cy="730250"/>
          </a:xfrm>
          <a:prstGeom prst="rect">
            <a:avLst/>
          </a:prstGeom>
        </p:spPr>
        <p:txBody>
          <a:bodyPr vert="horz" lIns="217399" tIns="108701" rIns="217399" bIns="108701" rtlCol="0" anchor="ctr"/>
          <a:lstStyle>
            <a:lvl1pPr algn="r">
              <a:defRPr sz="2900">
                <a:solidFill>
                  <a:schemeClr val="tx1">
                    <a:tint val="75000"/>
                  </a:schemeClr>
                </a:solidFill>
              </a:defRPr>
            </a:lvl1pPr>
          </a:lstStyle>
          <a:p>
            <a:fld id="{F5FF6EE0-7581-464D-AE42-52476149D2A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2174240" rtl="0" eaLnBrk="1" latinLnBrk="0" hangingPunct="1">
        <a:spcBef>
          <a:spcPct val="0"/>
        </a:spcBef>
        <a:buNone/>
        <a:defRPr sz="10500" kern="1200">
          <a:solidFill>
            <a:schemeClr val="tx1"/>
          </a:solidFill>
          <a:latin typeface="+mj-lt"/>
          <a:ea typeface="+mj-ea"/>
          <a:cs typeface="+mj-cs"/>
        </a:defRPr>
      </a:lvl1pPr>
    </p:titleStyle>
    <p:bodyStyle>
      <a:lvl1pPr marL="815340" indent="-815340" algn="l" defTabSz="217424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6570" indent="-679450" algn="l" defTabSz="2174240"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17800" indent="-543560" algn="l" defTabSz="217424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4285"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1405"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78525"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65645"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52765"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39250" indent="-543560" algn="l" defTabSz="21742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zh-CN"/>
      </a:defPPr>
      <a:lvl1pPr marL="0" algn="l" defTabSz="2174240" rtl="0" eaLnBrk="1" latinLnBrk="0" hangingPunct="1">
        <a:defRPr sz="4300" kern="1200">
          <a:solidFill>
            <a:schemeClr val="tx1"/>
          </a:solidFill>
          <a:latin typeface="+mn-lt"/>
          <a:ea typeface="+mn-ea"/>
          <a:cs typeface="+mn-cs"/>
        </a:defRPr>
      </a:lvl1pPr>
      <a:lvl2pPr marL="1087120" algn="l" defTabSz="2174240" rtl="0" eaLnBrk="1" latinLnBrk="0" hangingPunct="1">
        <a:defRPr sz="4300" kern="1200">
          <a:solidFill>
            <a:schemeClr val="tx1"/>
          </a:solidFill>
          <a:latin typeface="+mn-lt"/>
          <a:ea typeface="+mn-ea"/>
          <a:cs typeface="+mn-cs"/>
        </a:defRPr>
      </a:lvl2pPr>
      <a:lvl3pPr marL="2174240" algn="l" defTabSz="2174240" rtl="0" eaLnBrk="1" latinLnBrk="0" hangingPunct="1">
        <a:defRPr sz="4300" kern="1200">
          <a:solidFill>
            <a:schemeClr val="tx1"/>
          </a:solidFill>
          <a:latin typeface="+mn-lt"/>
          <a:ea typeface="+mn-ea"/>
          <a:cs typeface="+mn-cs"/>
        </a:defRPr>
      </a:lvl3pPr>
      <a:lvl4pPr marL="3260725" algn="l" defTabSz="2174240" rtl="0" eaLnBrk="1" latinLnBrk="0" hangingPunct="1">
        <a:defRPr sz="4300" kern="1200">
          <a:solidFill>
            <a:schemeClr val="tx1"/>
          </a:solidFill>
          <a:latin typeface="+mn-lt"/>
          <a:ea typeface="+mn-ea"/>
          <a:cs typeface="+mn-cs"/>
        </a:defRPr>
      </a:lvl4pPr>
      <a:lvl5pPr marL="4347845" algn="l" defTabSz="2174240" rtl="0" eaLnBrk="1" latinLnBrk="0" hangingPunct="1">
        <a:defRPr sz="4300" kern="1200">
          <a:solidFill>
            <a:schemeClr val="tx1"/>
          </a:solidFill>
          <a:latin typeface="+mn-lt"/>
          <a:ea typeface="+mn-ea"/>
          <a:cs typeface="+mn-cs"/>
        </a:defRPr>
      </a:lvl5pPr>
      <a:lvl6pPr marL="5434965" algn="l" defTabSz="2174240" rtl="0" eaLnBrk="1" latinLnBrk="0" hangingPunct="1">
        <a:defRPr sz="4300" kern="1200">
          <a:solidFill>
            <a:schemeClr val="tx1"/>
          </a:solidFill>
          <a:latin typeface="+mn-lt"/>
          <a:ea typeface="+mn-ea"/>
          <a:cs typeface="+mn-cs"/>
        </a:defRPr>
      </a:lvl6pPr>
      <a:lvl7pPr marL="6522085" algn="l" defTabSz="2174240" rtl="0" eaLnBrk="1" latinLnBrk="0" hangingPunct="1">
        <a:defRPr sz="4300" kern="1200">
          <a:solidFill>
            <a:schemeClr val="tx1"/>
          </a:solidFill>
          <a:latin typeface="+mn-lt"/>
          <a:ea typeface="+mn-ea"/>
          <a:cs typeface="+mn-cs"/>
        </a:defRPr>
      </a:lvl7pPr>
      <a:lvl8pPr marL="7609205" algn="l" defTabSz="2174240" rtl="0" eaLnBrk="1" latinLnBrk="0" hangingPunct="1">
        <a:defRPr sz="4300" kern="1200">
          <a:solidFill>
            <a:schemeClr val="tx1"/>
          </a:solidFill>
          <a:latin typeface="+mn-lt"/>
          <a:ea typeface="+mn-ea"/>
          <a:cs typeface="+mn-cs"/>
        </a:defRPr>
      </a:lvl8pPr>
      <a:lvl9pPr marL="8695690" algn="l" defTabSz="217424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emf"/><Relationship Id="rId12" Type="http://schemas.openxmlformats.org/officeDocument/2006/relationships/vmlDrawing" Target="../drawings/vmlDrawing1.vml"/><Relationship Id="rId11" Type="http://schemas.openxmlformats.org/officeDocument/2006/relationships/slideLayout" Target="../slideLayouts/slideLayout13.xml"/><Relationship Id="rId10" Type="http://schemas.openxmlformats.org/officeDocument/2006/relationships/image" Target="../media/image9.e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1287"/>
            <a:ext cx="23924553" cy="2215844"/>
          </a:xfrm>
          <a:prstGeom prst="rect">
            <a:avLst/>
          </a:prstGeom>
        </p:spPr>
        <p:txBody>
          <a:bodyPr wrap="square" lIns="243697" tIns="121847" rIns="243697" bIns="121847">
            <a:spAutoFit/>
          </a:bodyPr>
          <a:lstStyle/>
          <a:p>
            <a:pPr defTabSz="1824990"/>
            <a:r>
              <a:rPr lang="en-US" altLang="zh-CN" sz="6400" b="1" dirty="0">
                <a:solidFill>
                  <a:srgbClr val="0070C0"/>
                </a:solidFill>
                <a:latin typeface="微软雅黑" panose="020B0503020204020204" charset="-122"/>
                <a:ea typeface="微软雅黑" panose="020B0503020204020204" charset="-122"/>
                <a:cs typeface="Arial Unicode MS" pitchFamily="34" charset="-122"/>
              </a:rPr>
              <a:t>FS01 Sensor Board AFE</a:t>
            </a:r>
            <a:r>
              <a:rPr lang="zh-CN" altLang="en-US" sz="6400" b="1" dirty="0">
                <a:solidFill>
                  <a:srgbClr val="0070C0"/>
                </a:solidFill>
                <a:latin typeface="微软雅黑" panose="020B0503020204020204" charset="-122"/>
                <a:ea typeface="微软雅黑" panose="020B0503020204020204" charset="-122"/>
                <a:cs typeface="Arial Unicode MS" pitchFamily="34" charset="-122"/>
              </a:rPr>
              <a:t> </a:t>
            </a:r>
            <a:r>
              <a:rPr lang="en-US" altLang="zh-CN" sz="6400" b="1" dirty="0">
                <a:solidFill>
                  <a:srgbClr val="0070C0"/>
                </a:solidFill>
                <a:latin typeface="微软雅黑" panose="020B0503020204020204" charset="-122"/>
                <a:ea typeface="微软雅黑" panose="020B0503020204020204" charset="-122"/>
                <a:cs typeface="Arial Unicode MS" pitchFamily="34" charset="-122"/>
              </a:rPr>
              <a:t>Failure Analysis</a:t>
            </a:r>
            <a:endParaRPr lang="zh-CN" altLang="en-US" sz="6400" b="1" dirty="0">
              <a:solidFill>
                <a:srgbClr val="0070C0"/>
              </a:solidFill>
              <a:latin typeface="微软雅黑" panose="020B0503020204020204" charset="-122"/>
              <a:ea typeface="微软雅黑" panose="020B0503020204020204" charset="-122"/>
              <a:cs typeface="Arial Unicode MS" pitchFamily="34" charset="-122"/>
              <a:sym typeface="Helvetica Neue"/>
            </a:endParaRPr>
          </a:p>
          <a:p>
            <a:pPr defTabSz="1824990"/>
            <a:endParaRPr lang="en-US" altLang="zh-CN" sz="6400" b="1" dirty="0">
              <a:solidFill>
                <a:srgbClr val="0070C0"/>
              </a:solidFill>
              <a:latin typeface="微软雅黑" panose="020B0503020204020204" charset="-122"/>
              <a:ea typeface="微软雅黑" panose="020B0503020204020204" charset="-122"/>
              <a:cs typeface="Arial Unicode MS" pitchFamily="34" charset="-122"/>
            </a:endParaRPr>
          </a:p>
        </p:txBody>
      </p:sp>
      <p:cxnSp>
        <p:nvCxnSpPr>
          <p:cNvPr id="4" name="直接连接符 3"/>
          <p:cNvCxnSpPr/>
          <p:nvPr/>
        </p:nvCxnSpPr>
        <p:spPr>
          <a:xfrm>
            <a:off x="8677909" y="1218763"/>
            <a:ext cx="0" cy="11983890"/>
          </a:xfrm>
          <a:prstGeom prst="line">
            <a:avLst/>
          </a:prstGeom>
          <a:noFill/>
          <a:ln w="25400" cap="flat">
            <a:solidFill>
              <a:schemeClr val="accent1"/>
            </a:solidFill>
            <a:prstDash val="sysDash"/>
            <a:round/>
          </a:ln>
          <a:effectLst/>
          <a:sp3d/>
        </p:spPr>
        <p:style>
          <a:lnRef idx="0">
            <a:scrgbClr r="0" g="0" b="0"/>
          </a:lnRef>
          <a:fillRef idx="0">
            <a:scrgbClr r="0" g="0" b="0"/>
          </a:fillRef>
          <a:effectRef idx="0">
            <a:scrgbClr r="0" g="0" b="0"/>
          </a:effectRef>
          <a:fontRef idx="none"/>
        </p:style>
      </p:cxnSp>
      <p:grpSp>
        <p:nvGrpSpPr>
          <p:cNvPr id="6" name="Group 43"/>
          <p:cNvGrpSpPr/>
          <p:nvPr/>
        </p:nvGrpSpPr>
        <p:grpSpPr>
          <a:xfrm>
            <a:off x="365150" y="1009379"/>
            <a:ext cx="2275487" cy="73149"/>
            <a:chOff x="1775295" y="2028842"/>
            <a:chExt cx="3021910" cy="45719"/>
          </a:xfrm>
        </p:grpSpPr>
        <p:sp>
          <p:nvSpPr>
            <p:cNvPr id="7" name="Rectangle 44"/>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4990"/>
              <a:endParaRPr lang="en-US" sz="3700">
                <a:solidFill>
                  <a:prstClr val="white"/>
                </a:solidFill>
                <a:latin typeface="Calibri Light" panose="020F0302020204030204"/>
              </a:endParaRPr>
            </a:p>
          </p:txBody>
        </p:sp>
        <p:sp>
          <p:nvSpPr>
            <p:cNvPr id="8" name="Rectangle 45"/>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4990"/>
              <a:endParaRPr lang="en-US" sz="3700">
                <a:solidFill>
                  <a:prstClr val="white"/>
                </a:solidFill>
                <a:latin typeface="Calibri Light" panose="020F0302020204030204"/>
              </a:endParaRPr>
            </a:p>
          </p:txBody>
        </p:sp>
        <p:sp>
          <p:nvSpPr>
            <p:cNvPr id="9" name="Rectangle 46"/>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4990"/>
              <a:endParaRPr lang="en-US" sz="3700">
                <a:solidFill>
                  <a:prstClr val="white"/>
                </a:solidFill>
                <a:latin typeface="Calibri Light" panose="020F0302020204030204"/>
              </a:endParaRPr>
            </a:p>
          </p:txBody>
        </p:sp>
        <p:sp>
          <p:nvSpPr>
            <p:cNvPr id="10" name="Rectangle 47"/>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4990"/>
              <a:endParaRPr lang="en-US" sz="3700">
                <a:solidFill>
                  <a:prstClr val="white"/>
                </a:solidFill>
                <a:latin typeface="Calibri Light" panose="020F0302020204030204"/>
              </a:endParaRPr>
            </a:p>
          </p:txBody>
        </p:sp>
        <p:sp>
          <p:nvSpPr>
            <p:cNvPr id="11" name="Rectangle 48"/>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defTabSz="1824990"/>
              <a:endParaRPr lang="en-US" sz="3700">
                <a:solidFill>
                  <a:prstClr val="white"/>
                </a:solidFill>
                <a:latin typeface="Calibri Light" panose="020F0302020204030204"/>
              </a:endParaRPr>
            </a:p>
          </p:txBody>
        </p:sp>
      </p:grpSp>
      <p:sp>
        <p:nvSpPr>
          <p:cNvPr id="20" name="矩形 19"/>
          <p:cNvSpPr/>
          <p:nvPr/>
        </p:nvSpPr>
        <p:spPr>
          <a:xfrm>
            <a:off x="8772939" y="1083006"/>
            <a:ext cx="15321914" cy="12572673"/>
          </a:xfrm>
          <a:prstGeom prst="rect">
            <a:avLst/>
          </a:prstGeom>
        </p:spPr>
        <p:txBody>
          <a:bodyPr wrap="square">
            <a:spAutoFit/>
          </a:bodyPr>
          <a:lstStyle/>
          <a:p>
            <a:pPr defTabSz="1824990">
              <a:spcBef>
                <a:spcPct val="0"/>
              </a:spcBef>
              <a:buFont typeface="Wingdings" panose="05000000000000000000" pitchFamily="2" charset="2"/>
              <a:buChar char="u"/>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Failure Analysis Steps:</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defTabSz="1825625">
              <a:lnSpc>
                <a:spcPts val="3000"/>
              </a:lnSpc>
            </a:pPr>
            <a:r>
              <a:rPr lang="en-US" altLang="zh-CN" sz="2500" dirty="0">
                <a:latin typeface="微软雅黑" panose="020B0503020204020204" charset="-122"/>
                <a:ea typeface="微软雅黑" panose="020B0503020204020204" charset="-122"/>
              </a:rPr>
              <a:t>1. There is no abnormality in appearance. No abnormalities were found in X-ray rays, as in the figure below.</a:t>
            </a:r>
            <a:endParaRPr lang="en-US" altLang="zh-CN" sz="2500" dirty="0">
              <a:latin typeface="微软雅黑" panose="020B0503020204020204" charset="-122"/>
              <a:ea typeface="微软雅黑" panose="020B0503020204020204" charset="-122"/>
            </a:endParaRPr>
          </a:p>
          <a:p>
            <a:pPr algn="just" defTabSz="1825625">
              <a:lnSpc>
                <a:spcPts val="3000"/>
              </a:lnSpc>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marL="457200" indent="-457200" algn="just" defTabSz="1825625">
              <a:lnSpc>
                <a:spcPts val="3000"/>
              </a:lnSpc>
              <a:buAutoNum type="arabicPeriod"/>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marL="457200" indent="-457200" algn="just" defTabSz="1825625">
              <a:lnSpc>
                <a:spcPts val="3000"/>
              </a:lnSpc>
              <a:buAutoNum type="arabicPeriod"/>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marL="457200" indent="-457200" algn="just" defTabSz="1825625">
              <a:lnSpc>
                <a:spcPts val="3000"/>
              </a:lnSpc>
              <a:buAutoNum type="arabicPeriod"/>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algn="just" defTabSz="1825625">
              <a:lnSpc>
                <a:spcPts val="3000"/>
              </a:lnSpc>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algn="just" defTabSz="1825625">
              <a:lnSpc>
                <a:spcPts val="3000"/>
              </a:lnSpc>
            </a:pP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algn="just" defTabSz="1825625">
              <a:lnSpc>
                <a:spcPts val="3000"/>
              </a:lnSpc>
            </a:pPr>
            <a:r>
              <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rPr>
              <a:t>                                 </a:t>
            </a:r>
            <a:r>
              <a:rPr lang="en-US" altLang="zh-CN" sz="1800" b="1" dirty="0">
                <a:solidFill>
                  <a:schemeClr val="accent1"/>
                </a:solidFill>
                <a:latin typeface="微软雅黑" panose="020B0503020204020204" charset="-122"/>
                <a:ea typeface="微软雅黑" panose="020B0503020204020204" charset="-122"/>
                <a:cs typeface="Calibri" panose="020F0502020204030204" pitchFamily="34" charset="0"/>
              </a:rPr>
              <a:t>U501(AFE: AFE4432) X-ray</a:t>
            </a:r>
            <a:endParaRPr lang="en-US" altLang="zh-CN" sz="1800" b="1" dirty="0">
              <a:solidFill>
                <a:schemeClr val="accent1"/>
              </a:solidFill>
              <a:latin typeface="微软雅黑" panose="020B0503020204020204" charset="-122"/>
              <a:ea typeface="微软雅黑" panose="020B0503020204020204" charset="-122"/>
              <a:cs typeface="Calibri" panose="020F0502020204030204" pitchFamily="34" charset="0"/>
            </a:endParaRPr>
          </a:p>
          <a:p>
            <a:pPr defTabSz="1825625">
              <a:lnSpc>
                <a:spcPts val="3000"/>
              </a:lnSpc>
            </a:pPr>
            <a:r>
              <a:rPr lang="en-US" altLang="zh-CN" sz="2500" dirty="0">
                <a:latin typeface="微软雅黑" panose="020B0503020204020204" charset="-122"/>
                <a:ea typeface="微软雅黑" panose="020B0503020204020204" charset="-122"/>
              </a:rPr>
              <a:t>2. The voltage of VSYS_4V5 and BK_1V8D is normal,  as shown in the above figure. All other functions of the product are normal.</a:t>
            </a: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a:p>
            <a:pPr defTabSz="1825625">
              <a:lnSpc>
                <a:spcPts val="3000"/>
              </a:lnSpc>
            </a:pPr>
            <a:r>
              <a:rPr lang="en-US" altLang="zh-CN" sz="2500" dirty="0">
                <a:latin typeface="微软雅黑" panose="020B0503020204020204" charset="-122"/>
                <a:ea typeface="微软雅黑" panose="020B0503020204020204" charset="-122"/>
              </a:rPr>
              <a:t>3. After cleaning the surface of the sensor board, the issue persisted, making it unrelated to the PD LED. </a:t>
            </a:r>
            <a:endParaRPr lang="en-US" altLang="zh-CN" sz="2500" dirty="0">
              <a:latin typeface="微软雅黑" panose="020B0503020204020204" charset="-122"/>
              <a:ea typeface="微软雅黑" panose="020B0503020204020204" charset="-122"/>
            </a:endParaRPr>
          </a:p>
          <a:p>
            <a:pPr defTabSz="1825625">
              <a:lnSpc>
                <a:spcPts val="3000"/>
              </a:lnSpc>
            </a:pPr>
            <a:r>
              <a:rPr lang="en-US" altLang="zh-CN" sz="2500" dirty="0">
                <a:latin typeface="微软雅黑" panose="020B0503020204020204" charset="-122"/>
                <a:ea typeface="微软雅黑" panose="020B0503020204020204" charset="-122"/>
              </a:rPr>
              <a:t>4. The AFE chip</a:t>
            </a:r>
            <a:r>
              <a:rPr lang="zh-CN" altLang="en-US" sz="2500" dirty="0">
                <a:latin typeface="微软雅黑" panose="020B0503020204020204" charset="-122"/>
                <a:ea typeface="微软雅黑" panose="020B0503020204020204" charset="-122"/>
              </a:rPr>
              <a:t>（</a:t>
            </a:r>
            <a:r>
              <a:rPr lang="en-US" altLang="zh-CN" sz="2500" dirty="0">
                <a:latin typeface="微软雅黑" panose="020B0503020204020204" charset="-122"/>
                <a:ea typeface="微软雅黑" panose="020B0503020204020204" charset="-122"/>
              </a:rPr>
              <a:t>U501</a:t>
            </a:r>
            <a:r>
              <a:rPr lang="zh-CN" altLang="en-US" sz="2500" dirty="0">
                <a:latin typeface="微软雅黑" panose="020B0503020204020204" charset="-122"/>
                <a:ea typeface="微软雅黑" panose="020B0503020204020204" charset="-122"/>
              </a:rPr>
              <a:t>）</a:t>
            </a:r>
            <a:r>
              <a:rPr lang="en-US" altLang="zh-CN" sz="2500" dirty="0">
                <a:latin typeface="微软雅黑" panose="020B0503020204020204" charset="-122"/>
                <a:ea typeface="微软雅黑" panose="020B0503020204020204" charset="-122"/>
              </a:rPr>
              <a:t> was remelted by heating, but the test results still failed.</a:t>
            </a:r>
            <a:endParaRPr lang="en-US" altLang="zh-CN" sz="2500" dirty="0">
              <a:latin typeface="微软雅黑" panose="020B0503020204020204" charset="-122"/>
              <a:ea typeface="微软雅黑" panose="020B0503020204020204" charset="-122"/>
            </a:endParaRPr>
          </a:p>
          <a:p>
            <a:pPr defTabSz="1825625">
              <a:lnSpc>
                <a:spcPts val="3000"/>
              </a:lnSpc>
            </a:pPr>
            <a:r>
              <a:rPr lang="en-US" altLang="zh-CN" sz="2500" dirty="0">
                <a:latin typeface="微软雅黑" panose="020B0503020204020204" charset="-122"/>
                <a:ea typeface="微软雅黑" panose="020B0503020204020204" charset="-122"/>
              </a:rPr>
              <a:t>5. Following the replacement of the new AFE chip</a:t>
            </a:r>
            <a:r>
              <a:rPr lang="zh-CN" altLang="en-US" sz="2500" dirty="0">
                <a:latin typeface="微软雅黑" panose="020B0503020204020204" charset="-122"/>
                <a:ea typeface="微软雅黑" panose="020B0503020204020204" charset="-122"/>
              </a:rPr>
              <a:t>（</a:t>
            </a:r>
            <a:r>
              <a:rPr lang="en-US" altLang="zh-CN" sz="2500" dirty="0">
                <a:latin typeface="微软雅黑" panose="020B0503020204020204" charset="-122"/>
                <a:ea typeface="微软雅黑" panose="020B0503020204020204" charset="-122"/>
              </a:rPr>
              <a:t>U501</a:t>
            </a:r>
            <a:r>
              <a:rPr lang="zh-CN" altLang="en-US" sz="2500" dirty="0">
                <a:latin typeface="微软雅黑" panose="020B0503020204020204" charset="-122"/>
                <a:ea typeface="微软雅黑" panose="020B0503020204020204" charset="-122"/>
              </a:rPr>
              <a:t>）</a:t>
            </a:r>
            <a:r>
              <a:rPr lang="en-US" altLang="zh-CN" sz="2500" dirty="0">
                <a:latin typeface="微软雅黑" panose="020B0503020204020204" charset="-122"/>
                <a:ea typeface="微软雅黑" panose="020B0503020204020204" charset="-122"/>
              </a:rPr>
              <a:t>, the mainboard was reconnected for testing. Initial log readings indicated reasonable values. </a:t>
            </a:r>
            <a:endParaRPr lang="en-US" altLang="zh-CN" sz="2500" dirty="0">
              <a:latin typeface="微软雅黑" panose="020B0503020204020204" charset="-122"/>
              <a:ea typeface="微软雅黑" panose="020B0503020204020204" charset="-122"/>
            </a:endParaRPr>
          </a:p>
          <a:p>
            <a:pPr defTabSz="1825625">
              <a:lnSpc>
                <a:spcPts val="3000"/>
              </a:lnSpc>
            </a:pPr>
            <a:r>
              <a:rPr lang="en-US" altLang="zh-CN" sz="2500" dirty="0">
                <a:latin typeface="微软雅黑" panose="020B0503020204020204" charset="-122"/>
                <a:ea typeface="微软雅黑" panose="020B0503020204020204" charset="-122"/>
              </a:rPr>
              <a:t>6. The newly replaced sensor board was tested at the functional testing station, and both retests passed.</a:t>
            </a:r>
            <a:endParaRPr lang="en-US" altLang="zh-CN" sz="2500" dirty="0">
              <a:latin typeface="微软雅黑" panose="020B0503020204020204" charset="-122"/>
              <a:ea typeface="微软雅黑" panose="020B0503020204020204" charset="-122"/>
            </a:endParaRPr>
          </a:p>
          <a:p>
            <a:pPr defTabSz="1825625">
              <a:lnSpc>
                <a:spcPts val="3000"/>
              </a:lnSpc>
            </a:pPr>
            <a:r>
              <a:rPr lang="en-US" altLang="zh-CN" sz="2500" dirty="0">
                <a:latin typeface="微软雅黑" panose="020B0503020204020204" charset="-122"/>
                <a:ea typeface="微软雅黑" panose="020B0503020204020204" charset="-122"/>
              </a:rPr>
              <a:t>7. Remove the AFE chip from the PCBA. It was found that there were some abnormalities on the back side of the component. The factory was unable to perform ball placement verification, so no cross-validation was conducted.</a:t>
            </a: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defTabSz="1825625">
              <a:lnSpc>
                <a:spcPts val="3000"/>
              </a:lnSpc>
            </a:pPr>
            <a:endParaRPr lang="en-US" altLang="zh-CN" sz="2500" dirty="0">
              <a:latin typeface="微软雅黑" panose="020B0503020204020204" charset="-122"/>
              <a:ea typeface="微软雅黑" panose="020B0503020204020204" charset="-122"/>
            </a:endParaRPr>
          </a:p>
          <a:p>
            <a:pPr marL="571500" indent="-571500" algn="just" defTabSz="1825625">
              <a:lnSpc>
                <a:spcPts val="3000"/>
              </a:lnSpc>
              <a:buClr>
                <a:srgbClr val="0000FF"/>
              </a:buClr>
              <a:buFont typeface="Wingdings" panose="05000000000000000000" pitchFamily="2" charset="2"/>
              <a:buChar char="u"/>
            </a:pP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Long Term Correct Action: </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defTabSz="1825625">
              <a:lnSpc>
                <a:spcPts val="3000"/>
              </a:lnSpc>
              <a:buClr>
                <a:srgbClr val="0000FF"/>
              </a:buClr>
            </a:pPr>
            <a:r>
              <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rPr>
              <a:t>1. Send the AFE chip (u501) to suppliers for further analysis.</a:t>
            </a:r>
            <a:endParaRPr lang="en-US" altLang="zh-CN" sz="2500" dirty="0">
              <a:solidFill>
                <a:srgbClr val="000000"/>
              </a:solidFill>
              <a:latin typeface="微软雅黑" panose="020B0503020204020204" charset="-122"/>
              <a:ea typeface="微软雅黑" panose="020B0503020204020204" charset="-122"/>
              <a:cs typeface="Calibri" panose="020F0502020204030204" pitchFamily="34" charset="0"/>
            </a:endParaRPr>
          </a:p>
        </p:txBody>
      </p:sp>
      <p:sp>
        <p:nvSpPr>
          <p:cNvPr id="14" name="TextBox 6"/>
          <p:cNvSpPr txBox="1">
            <a:spLocks noChangeArrowheads="1"/>
          </p:cNvSpPr>
          <p:nvPr/>
        </p:nvSpPr>
        <p:spPr bwMode="auto">
          <a:xfrm>
            <a:off x="91906" y="1218763"/>
            <a:ext cx="8490974" cy="794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745490" indent="-745490" defTabSz="1802765">
              <a:spcBef>
                <a:spcPct val="0"/>
              </a:spcBef>
              <a:buFont typeface="Wingdings" panose="05000000000000000000" pitchFamily="2" charset="2"/>
              <a:buChar char="u"/>
              <a:defRPr/>
            </a:pPr>
            <a:r>
              <a:rPr lang="en-US" altLang="zh-CN" sz="3600" dirty="0">
                <a:solidFill>
                  <a:srgbClr val="0000FF"/>
                </a:solidFill>
                <a:latin typeface="微软雅黑" panose="020B0503020204020204" charset="-122"/>
                <a:ea typeface="微软雅黑" panose="020B0503020204020204" charset="-122"/>
                <a:cs typeface="Calibri" panose="020F0502020204030204" pitchFamily="34" charset="0"/>
              </a:rPr>
              <a:t>Failure Detail</a:t>
            </a:r>
            <a:r>
              <a:rPr lang="zh-CN" altLang="en-US" sz="3600" dirty="0">
                <a:solidFill>
                  <a:srgbClr val="0000FF"/>
                </a:solidFill>
                <a:latin typeface="微软雅黑" panose="020B0503020204020204" charset="-122"/>
                <a:ea typeface="微软雅黑" panose="020B0503020204020204" charset="-122"/>
                <a:cs typeface="Calibri" panose="020F0502020204030204" pitchFamily="34" charset="0"/>
              </a:rPr>
              <a:t>：</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Date/Time Detected</a:t>
            </a:r>
            <a:r>
              <a:rPr lang="zh-CN" altLang="en-US" dirty="0">
                <a:solidFill>
                  <a:srgbClr val="000000"/>
                </a:solidFill>
                <a:latin typeface="微软雅黑" panose="020B0503020204020204" charset="-122"/>
                <a:ea typeface="微软雅黑" panose="020B0503020204020204" charset="-122"/>
                <a:cs typeface="Calibri" panose="020F0502020204030204" pitchFamily="34" charset="0"/>
              </a:rPr>
              <a:t>：</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2026/02/26</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Config: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FS01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sensor board</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Defect Symptom </a:t>
            </a:r>
            <a:r>
              <a:rPr lang="en-US" altLang="zh-TW" dirty="0">
                <a:latin typeface="微软雅黑" panose="020B0503020204020204" charset="-122"/>
                <a:ea typeface="微软雅黑" panose="020B0503020204020204" charset="-122"/>
                <a:cs typeface="Calibri" panose="020F0502020204030204" pitchFamily="34" charset="0"/>
              </a:rPr>
              <a:t>:</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CN" dirty="0" err="1">
                <a:solidFill>
                  <a:srgbClr val="0000FF"/>
                </a:solidFill>
                <a:latin typeface="微软雅黑" panose="020B0503020204020204" charset="-122"/>
                <a:ea typeface="微软雅黑" panose="020B0503020204020204" charset="-122"/>
                <a:cs typeface="Calibri" panose="020F0502020204030204" pitchFamily="34" charset="0"/>
              </a:rPr>
              <a:t>mfg</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CN" dirty="0" err="1">
                <a:solidFill>
                  <a:srgbClr val="0000FF"/>
                </a:solidFill>
                <a:latin typeface="微软雅黑" panose="020B0503020204020204" charset="-122"/>
                <a:ea typeface="微软雅黑" panose="020B0503020204020204" charset="-122"/>
                <a:cs typeface="Calibri" panose="020F0502020204030204" pitchFamily="34" charset="0"/>
              </a:rPr>
              <a:t>afe</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 live 0 0xfff 1</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Station</a:t>
            </a:r>
            <a:r>
              <a:rPr lang="en-US" altLang="zh-TW" dirty="0">
                <a:latin typeface="微软雅黑" panose="020B0503020204020204" charset="-122"/>
                <a:ea typeface="微软雅黑" panose="020B0503020204020204" charset="-122"/>
                <a:cs typeface="Calibri" panose="020F0502020204030204" pitchFamily="34" charset="0"/>
              </a:rPr>
              <a:t>: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FT</a:t>
            </a:r>
            <a:b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b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Defect Quantity: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1</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F</a:t>
            </a:r>
            <a:r>
              <a:rPr lang="en-US" altLang="zh-CN" dirty="0">
                <a:solidFill>
                  <a:srgbClr val="000000"/>
                </a:solidFill>
                <a:latin typeface="微软雅黑" panose="020B0503020204020204" charset="-122"/>
                <a:ea typeface="微软雅黑" panose="020B0503020204020204" charset="-122"/>
                <a:cs typeface="Calibri" panose="020F0502020204030204" pitchFamily="34" charset="0"/>
              </a:rPr>
              <a:t>ail Rate: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1/200=0.50%</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Serial Number: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NA</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Location: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U501(</a:t>
            </a:r>
            <a:r>
              <a:rPr lang="en-US" altLang="zh-TW" b="1" dirty="0">
                <a:solidFill>
                  <a:srgbClr val="0000FF"/>
                </a:solidFill>
                <a:latin typeface="微软雅黑" panose="020B0503020204020204" charset="-122"/>
                <a:ea typeface="微软雅黑" panose="020B0503020204020204" charset="-122"/>
                <a:cs typeface="Calibri" panose="020F0502020204030204" pitchFamily="34" charset="0"/>
              </a:rPr>
              <a:t>AFE</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MPN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AFE4432YCHR</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Manufacturer :</a:t>
            </a: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TI </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M</a:t>
            </a:r>
            <a:r>
              <a:rPr lang="en-US" altLang="zh-CN" dirty="0">
                <a:solidFill>
                  <a:srgbClr val="000000"/>
                </a:solidFill>
                <a:latin typeface="微软雅黑" panose="020B0503020204020204" charset="-122"/>
                <a:ea typeface="微软雅黑" panose="020B0503020204020204" charset="-122"/>
                <a:cs typeface="Calibri" panose="020F0502020204030204" pitchFamily="34" charset="0"/>
              </a:rPr>
              <a:t>aterial DC</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20220912</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r>
              <a:rPr lang="en-US" altLang="zh-TW" dirty="0">
                <a:solidFill>
                  <a:srgbClr val="0000FF"/>
                </a:solidFill>
                <a:latin typeface="微软雅黑" panose="020B0503020204020204" charset="-122"/>
                <a:ea typeface="微软雅黑" panose="020B0503020204020204" charset="-122"/>
                <a:cs typeface="Calibri" panose="020F0502020204030204" pitchFamily="34" charset="0"/>
              </a:rPr>
              <a:t>       </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M</a:t>
            </a:r>
            <a:r>
              <a:rPr lang="en-US" altLang="zh-CN" dirty="0">
                <a:solidFill>
                  <a:srgbClr val="000000"/>
                </a:solidFill>
                <a:latin typeface="微软雅黑" panose="020B0503020204020204" charset="-122"/>
                <a:ea typeface="微软雅黑" panose="020B0503020204020204" charset="-122"/>
                <a:cs typeface="Calibri" panose="020F0502020204030204" pitchFamily="34" charset="0"/>
              </a:rPr>
              <a:t>aterial LOT</a:t>
            </a:r>
            <a:r>
              <a:rPr lang="en-US" altLang="zh-TW" dirty="0">
                <a:solidFill>
                  <a:srgbClr val="000000"/>
                </a:solidFill>
                <a:latin typeface="微软雅黑" panose="020B0503020204020204" charset="-122"/>
                <a:ea typeface="微软雅黑" panose="020B0503020204020204" charset="-122"/>
                <a:cs typeface="Calibri" panose="020F0502020204030204" pitchFamily="34" charset="0"/>
              </a:rPr>
              <a:t> : </a:t>
            </a: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2374920JA2</a:t>
            </a:r>
            <a:endParaRPr lang="en-US" altLang="zh-CN" dirty="0">
              <a:solidFill>
                <a:srgbClr val="0000FF"/>
              </a:solidFill>
              <a:latin typeface="微软雅黑" panose="020B0503020204020204" charset="-122"/>
              <a:ea typeface="微软雅黑" panose="020B0503020204020204" charset="-122"/>
              <a:cs typeface="Calibri" panose="020F0502020204030204" pitchFamily="34" charset="0"/>
            </a:endParaRPr>
          </a:p>
          <a:p>
            <a:pPr marL="0" indent="0" defTabSz="1802765">
              <a:spcBef>
                <a:spcPct val="0"/>
              </a:spcBef>
              <a:buNone/>
              <a:defRPr/>
            </a:pPr>
            <a:endParaRPr lang="en-US" altLang="zh-TW" dirty="0">
              <a:solidFill>
                <a:srgbClr val="000000"/>
              </a:solidFill>
              <a:latin typeface="微软雅黑" panose="020B0503020204020204" charset="-122"/>
              <a:ea typeface="微软雅黑" panose="020B0503020204020204" charset="-122"/>
              <a:cs typeface="Calibri" panose="020F0502020204030204" pitchFamily="34" charset="0"/>
            </a:endParaRPr>
          </a:p>
        </p:txBody>
      </p:sp>
      <p:sp>
        <p:nvSpPr>
          <p:cNvPr id="15" name="矩形 14"/>
          <p:cNvSpPr/>
          <p:nvPr/>
        </p:nvSpPr>
        <p:spPr>
          <a:xfrm>
            <a:off x="91906" y="9309509"/>
            <a:ext cx="3079048" cy="646331"/>
          </a:xfrm>
          <a:prstGeom prst="rect">
            <a:avLst/>
          </a:prstGeom>
        </p:spPr>
        <p:txBody>
          <a:bodyPr wrap="none">
            <a:spAutoFit/>
          </a:bodyPr>
          <a:lstStyle/>
          <a:p>
            <a:pPr marL="745490" indent="-745490" defTabSz="1802765">
              <a:spcBef>
                <a:spcPct val="0"/>
              </a:spcBef>
              <a:buFont typeface="Wingdings" panose="05000000000000000000" pitchFamily="2" charset="2"/>
              <a:buChar char="u"/>
              <a:defRPr/>
            </a:pPr>
            <a:r>
              <a:rPr lang="en-US" altLang="zh-CN" dirty="0">
                <a:solidFill>
                  <a:srgbClr val="0000FF"/>
                </a:solidFill>
                <a:latin typeface="微软雅黑" panose="020B0503020204020204" charset="-122"/>
                <a:ea typeface="微软雅黑" panose="020B0503020204020204" charset="-122"/>
                <a:cs typeface="Calibri" panose="020F0502020204030204" pitchFamily="34" charset="0"/>
              </a:rPr>
              <a:t>NG Log</a:t>
            </a:r>
            <a:r>
              <a:rPr lang="zh-CN" altLang="en-US" dirty="0">
                <a:solidFill>
                  <a:srgbClr val="0000FF"/>
                </a:solidFill>
                <a:latin typeface="微软雅黑" panose="020B0503020204020204" charset="-122"/>
                <a:ea typeface="微软雅黑" panose="020B0503020204020204" charset="-122"/>
                <a:cs typeface="Calibri" panose="020F0502020204030204" pitchFamily="34" charset="0"/>
              </a:rPr>
              <a:t>：</a:t>
            </a:r>
            <a:endParaRPr lang="en-US" altLang="zh-TW" dirty="0">
              <a:solidFill>
                <a:srgbClr val="0000FF"/>
              </a:solidFill>
              <a:latin typeface="微软雅黑" panose="020B0503020204020204" charset="-122"/>
              <a:ea typeface="微软雅黑" panose="020B0503020204020204" charset="-122"/>
              <a:cs typeface="Calibri" panose="020F0502020204030204" pitchFamily="34" charset="0"/>
            </a:endParaRPr>
          </a:p>
        </p:txBody>
      </p:sp>
      <p:graphicFrame>
        <p:nvGraphicFramePr>
          <p:cNvPr id="13" name="对象 12"/>
          <p:cNvGraphicFramePr>
            <a:graphicFrameLocks noChangeAspect="1"/>
          </p:cNvGraphicFramePr>
          <p:nvPr/>
        </p:nvGraphicFramePr>
        <p:xfrm>
          <a:off x="1669751" y="10370191"/>
          <a:ext cx="5433437" cy="1143400"/>
        </p:xfrm>
        <a:graphic>
          <a:graphicData uri="http://schemas.openxmlformats.org/presentationml/2006/ole">
            <mc:AlternateContent xmlns:mc="http://schemas.openxmlformats.org/markup-compatibility/2006">
              <mc:Choice xmlns:v="urn:schemas-microsoft-com:vml" Requires="v">
                <p:oleObj spid="_x0000_s1566" name="包装程序外壳对象" showAsIcon="1" r:id="rId1" imgW="1886585" imgH="399415" progId="Package">
                  <p:embed/>
                </p:oleObj>
              </mc:Choice>
              <mc:Fallback>
                <p:oleObj name="包装程序外壳对象" showAsIcon="1" r:id="rId1" imgW="1886585" imgH="399415" progId="Package">
                  <p:embed/>
                  <p:pic>
                    <p:nvPicPr>
                      <p:cNvPr id="0" name="图片 1565"/>
                      <p:cNvPicPr/>
                      <p:nvPr/>
                    </p:nvPicPr>
                    <p:blipFill>
                      <a:blip r:embed="rId2"/>
                      <a:stretch>
                        <a:fillRect/>
                      </a:stretch>
                    </p:blipFill>
                    <p:spPr>
                      <a:xfrm>
                        <a:off x="1669751" y="10370191"/>
                        <a:ext cx="5433437" cy="1143400"/>
                      </a:xfrm>
                      <a:prstGeom prst="rect">
                        <a:avLst/>
                      </a:prstGeom>
                    </p:spPr>
                  </p:pic>
                </p:oleObj>
              </mc:Fallback>
            </mc:AlternateContent>
          </a:graphicData>
        </a:graphic>
      </p:graphicFrame>
      <p:pic>
        <p:nvPicPr>
          <p:cNvPr id="17" name="图片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7309786" y="2628951"/>
            <a:ext cx="2765304" cy="2073978"/>
          </a:xfrm>
          <a:prstGeom prst="rect">
            <a:avLst/>
          </a:prstGeom>
        </p:spPr>
      </p:pic>
      <p:pic>
        <p:nvPicPr>
          <p:cNvPr id="21" name="图片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19692332" y="2628951"/>
            <a:ext cx="2765305" cy="2073979"/>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47243" y="2166584"/>
            <a:ext cx="4325327" cy="2432996"/>
          </a:xfrm>
          <a:prstGeom prst="rect">
            <a:avLst/>
          </a:prstGeom>
        </p:spPr>
      </p:pic>
      <p:pic>
        <p:nvPicPr>
          <p:cNvPr id="12" name="图片 11"/>
          <p:cNvPicPr>
            <a:picLocks noChangeAspect="1"/>
          </p:cNvPicPr>
          <p:nvPr/>
        </p:nvPicPr>
        <p:blipFill>
          <a:blip r:embed="rId6"/>
          <a:stretch>
            <a:fillRect/>
          </a:stretch>
        </p:blipFill>
        <p:spPr>
          <a:xfrm>
            <a:off x="10255105" y="9955840"/>
            <a:ext cx="2649328" cy="2487784"/>
          </a:xfrm>
          <a:prstGeom prst="rect">
            <a:avLst/>
          </a:prstGeom>
        </p:spPr>
      </p:pic>
      <p:pic>
        <p:nvPicPr>
          <p:cNvPr id="18" name="图片 17"/>
          <p:cNvPicPr>
            <a:picLocks noChangeAspect="1"/>
          </p:cNvPicPr>
          <p:nvPr/>
        </p:nvPicPr>
        <p:blipFill>
          <a:blip r:embed="rId7"/>
          <a:stretch>
            <a:fillRect/>
          </a:stretch>
        </p:blipFill>
        <p:spPr>
          <a:xfrm>
            <a:off x="14228620" y="9955840"/>
            <a:ext cx="2649329" cy="2509727"/>
          </a:xfrm>
          <a:prstGeom prst="rect">
            <a:avLst/>
          </a:prstGeom>
        </p:spPr>
      </p:pic>
      <p:pic>
        <p:nvPicPr>
          <p:cNvPr id="22" name="图片 21"/>
          <p:cNvPicPr>
            <a:picLocks noChangeAspect="1"/>
          </p:cNvPicPr>
          <p:nvPr/>
        </p:nvPicPr>
        <p:blipFill>
          <a:blip r:embed="rId8"/>
          <a:stretch>
            <a:fillRect/>
          </a:stretch>
        </p:blipFill>
        <p:spPr>
          <a:xfrm>
            <a:off x="18100755" y="9955840"/>
            <a:ext cx="2767406" cy="2509727"/>
          </a:xfrm>
          <a:prstGeom prst="rect">
            <a:avLst/>
          </a:prstGeom>
        </p:spPr>
      </p:pic>
      <p:graphicFrame>
        <p:nvGraphicFramePr>
          <p:cNvPr id="2" name="对象 1"/>
          <p:cNvGraphicFramePr>
            <a:graphicFrameLocks noChangeAspect="1"/>
          </p:cNvGraphicFramePr>
          <p:nvPr/>
        </p:nvGraphicFramePr>
        <p:xfrm>
          <a:off x="17717828" y="7840494"/>
          <a:ext cx="6309713" cy="730786"/>
        </p:xfrm>
        <a:graphic>
          <a:graphicData uri="http://schemas.openxmlformats.org/presentationml/2006/ole">
            <mc:AlternateContent xmlns:mc="http://schemas.openxmlformats.org/markup-compatibility/2006">
              <mc:Choice xmlns:v="urn:schemas-microsoft-com:vml" Requires="v">
                <p:oleObj spid="_x0000_s1567" name="包装程序外壳对象" showAsIcon="1" r:id="rId9" imgW="4103370" imgH="480060" progId="Package">
                  <p:embed/>
                </p:oleObj>
              </mc:Choice>
              <mc:Fallback>
                <p:oleObj name="包装程序外壳对象" showAsIcon="1" r:id="rId9" imgW="4103370" imgH="480060" progId="Package">
                  <p:embed/>
                  <p:pic>
                    <p:nvPicPr>
                      <p:cNvPr id="0" name="图片 1566"/>
                      <p:cNvPicPr/>
                      <p:nvPr/>
                    </p:nvPicPr>
                    <p:blipFill>
                      <a:blip r:embed="rId10"/>
                      <a:stretch>
                        <a:fillRect/>
                      </a:stretch>
                    </p:blipFill>
                    <p:spPr>
                      <a:xfrm>
                        <a:off x="17717828" y="7840494"/>
                        <a:ext cx="6309713" cy="730786"/>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1501</Words>
  <Application>WPS 演示</Application>
  <PresentationFormat>自定义</PresentationFormat>
  <Paragraphs>46</Paragraphs>
  <Slides>1</Slides>
  <Notes>1</Notes>
  <HiddenSlides>0</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2</vt:i4>
      </vt:variant>
      <vt:variant>
        <vt:lpstr>幻灯片标题</vt:lpstr>
      </vt:variant>
      <vt:variant>
        <vt:i4>1</vt:i4>
      </vt:variant>
    </vt:vector>
  </HeadingPairs>
  <TitlesOfParts>
    <vt:vector size="30" baseType="lpstr">
      <vt:lpstr>Arial</vt:lpstr>
      <vt:lpstr>宋体</vt:lpstr>
      <vt:lpstr>Wingdings</vt:lpstr>
      <vt:lpstr>Helvetica</vt:lpstr>
      <vt:lpstr>Calibri</vt:lpstr>
      <vt:lpstr>華康黑體 Std W7</vt:lpstr>
      <vt:lpstr>黑体</vt:lpstr>
      <vt:lpstr>Arial</vt:lpstr>
      <vt:lpstr>Lato Light</vt:lpstr>
      <vt:lpstr>Segoe Print</vt:lpstr>
      <vt:lpstr>Franklin Gothic Book</vt:lpstr>
      <vt:lpstr>Franklin Gothic Medium</vt:lpstr>
      <vt:lpstr>Franklin Gothic Book</vt:lpstr>
      <vt:lpstr>Helvetica Neue</vt:lpstr>
      <vt:lpstr>微软雅黑</vt:lpstr>
      <vt:lpstr>Calibri</vt:lpstr>
      <vt:lpstr>Helvetica</vt:lpstr>
      <vt:lpstr>Arial Unicode MS</vt:lpstr>
      <vt:lpstr>Calibri Light</vt:lpstr>
      <vt:lpstr>MS PGothic</vt:lpstr>
      <vt:lpstr>Raleway ExtraBold</vt:lpstr>
      <vt:lpstr>Century Gothic</vt:lpstr>
      <vt:lpstr>Raleway Light</vt:lpstr>
      <vt:lpstr>Raleway ExtraLight</vt:lpstr>
      <vt:lpstr>Arial Unicode MS</vt:lpstr>
      <vt:lpstr>PMingLiU</vt:lpstr>
      <vt:lpstr>1_Office 主题​​</vt:lpstr>
      <vt:lpstr>Package</vt:lpstr>
      <vt:lpstr>Package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Felix Gao</dc:creator>
  <cp:lastModifiedBy>sakura</cp:lastModifiedBy>
  <cp:revision>5318</cp:revision>
  <dcterms:created xsi:type="dcterms:W3CDTF">2014-11-12T21:47:00Z</dcterms:created>
  <dcterms:modified xsi:type="dcterms:W3CDTF">2026-02-28T02:14:34Z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9281375</vt:lpwstr>
  </property>
  <property fmtid="{D5CDD505-2E9C-101B-9397-08002B2CF9AE}" pid="3" name="NXPowerLiteSettings">
    <vt:lpwstr>F3000400038000</vt:lpwstr>
  </property>
  <property fmtid="{D5CDD505-2E9C-101B-9397-08002B2CF9AE}" pid="4" name="NXPowerLiteVersion">
    <vt:lpwstr>D5.0.8</vt:lpwstr>
  </property>
  <property fmtid="{D5CDD505-2E9C-101B-9397-08002B2CF9AE}" pid="5" name="KSOProductBuildVer">
    <vt:lpwstr>2052-12.1.0.24657</vt:lpwstr>
  </property>
  <property fmtid="{D5CDD505-2E9C-101B-9397-08002B2CF9AE}" pid="6" name="ICV">
    <vt:lpwstr>F3CEFB505C0140E381C4D9A03646DD76_13</vt:lpwstr>
  </property>
</Properties>
</file>