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4E168-5B67-461B-9053-65A9ECACF2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8BA8CD-B6D2-49B8-BED8-0A86AC5211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79B63-BEE3-4F33-BC47-31DC9CF56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72F8-678C-472D-BABD-5DC5F2BE66F0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91305-8BBB-463E-A89D-6336D43E8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356B6D-9A89-49F9-89C1-227148711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6217-68C7-4DA4-85A3-69FFFC47E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19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E441E-DFC4-4EA1-91FD-88E49053D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B4835B-C396-4FC0-B7A8-6EC932E0C7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38927-D92B-4444-92E2-BD627E27F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72F8-678C-472D-BABD-5DC5F2BE66F0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77B633-3662-44E5-8727-7331008AC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51EAB-D01E-488B-A3E3-6AC87F167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6217-68C7-4DA4-85A3-69FFFC47E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01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DC0323-6E55-4BF5-99DF-37AC39814D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E68932-B0E7-46D2-B640-8DBF5D2964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01016-9FB8-4B29-BCD2-1F8699262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72F8-678C-472D-BABD-5DC5F2BE66F0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11448-BC88-464D-AC6D-1A4138C8E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433BCD-5568-49E4-A62B-7798F05C8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6217-68C7-4DA4-85A3-69FFFC47E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078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EA888-2A47-41FC-B060-571932C0D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ABEC4-1B38-4D6F-AC29-B2CD5E5AF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C3A9B-77C7-4639-8BE5-4FE449FA9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72F8-678C-472D-BABD-5DC5F2BE66F0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E3DCFD-C9B2-4C93-8EB1-B8E8DB664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728C84-748C-4146-BC41-E9850DE5C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6217-68C7-4DA4-85A3-69FFFC47E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92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53EDD-C311-48C5-9E70-291AD3ED3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CFDB48-1724-41CB-AED0-84E1F2BEC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A82A54-31EF-4B31-8626-AAC6DEA2A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72F8-678C-472D-BABD-5DC5F2BE66F0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8B3D3-197C-4B61-9B7A-01D8AEA97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3247E-B8A0-418D-9185-9AE12C246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6217-68C7-4DA4-85A3-69FFFC47E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5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C82AF-88CC-438C-B0B0-B2BE349F3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5F827-3141-4951-AD8C-0644976C3A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0F9BE7-5513-4342-915E-F8E1BAAA03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9055FD-3D1D-45A1-9EE2-68BBAD958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72F8-678C-472D-BABD-5DC5F2BE66F0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CD6802-CD67-4241-A86E-130B9E3F8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CFFB74-A1B7-49A8-B7E3-7EBC5B376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6217-68C7-4DA4-85A3-69FFFC47E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91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6CB71-D5B5-42E7-85AE-4D14D863D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B89334-C6A8-47DC-A913-82BFBFA64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837F07-F901-480F-9CBB-EF56FC4B3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DFD8CA-AB55-4270-AAE8-5690C75D26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23122C-3ACA-4118-96DC-0BC094710F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643303-CAEE-4E20-9C22-C501B7E12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72F8-678C-472D-BABD-5DC5F2BE66F0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83B4B5-D345-4971-939C-4313F90CF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8E53B1-4B5E-4987-AB68-7A2F58092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6217-68C7-4DA4-85A3-69FFFC47E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07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D26C2-3D12-4C8C-AEF9-5D98EE95F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EFB109-6503-470A-8A1A-B09D2BF57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72F8-678C-472D-BABD-5DC5F2BE66F0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C8C04C-9703-40FE-B940-704860F0D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AAF9EE-09FD-4856-BDF2-3A79E0E3D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6217-68C7-4DA4-85A3-69FFFC47E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42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74C422-2E4D-4703-888C-92B4BD8A6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72F8-678C-472D-BABD-5DC5F2BE66F0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F01DF3-9D14-402E-BDF8-9B25B848A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A43FCE-96E7-47D1-AF43-9F32CB176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6217-68C7-4DA4-85A3-69FFFC47E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72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053CE-4EB4-4757-9EF0-F8948F637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7CCFC-BFCB-4305-AC47-C8881E08D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39FAA6-2488-4EDE-8F7D-C5106E7970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B92CE8-0D6D-4C2F-B552-CCBE60D1A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72F8-678C-472D-BABD-5DC5F2BE66F0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1ECB48-1483-4A6C-A48D-0D15C1AA4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17CA2-FA2C-4A00-B0F1-E6E43F05A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6217-68C7-4DA4-85A3-69FFFC47E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98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1DFB4-463F-4472-8273-DD1B2025C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278CBB-BABB-47FD-AB0D-716AD1EEF8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EF33D5-9F9A-4E69-9D12-C4EDF3A857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3C35C1-5B4E-4480-AB9F-1559C739C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72F8-678C-472D-BABD-5DC5F2BE66F0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C7ED96-9106-4CBE-8DD9-AF8F21D9C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4C2DB-C8ED-4C7E-8D1A-7319E9BB3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6217-68C7-4DA4-85A3-69FFFC47E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99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C049E9-C2CE-4BC1-B9BF-54F5489C9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38580-0066-4AD7-9A5F-0BCB72820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33ADA-65D9-488D-AB10-7833B35E19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E72F8-678C-472D-BABD-5DC5F2BE66F0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C1A70-986E-4D2D-8DCF-FA596B5623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9B2F8-63A6-4259-82E6-B33CF57943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A6217-68C7-4DA4-85A3-69FFFC47E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956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5E156EC-547F-4B68-9A0C-CB592C0181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590" y="342901"/>
            <a:ext cx="9651539" cy="6172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047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Seton, Jim</dc:creator>
  <cp:lastModifiedBy>Seton, Jim</cp:lastModifiedBy>
  <cp:revision>1</cp:revision>
  <dcterms:created xsi:type="dcterms:W3CDTF">2021-10-14T11:29:22Z</dcterms:created>
  <dcterms:modified xsi:type="dcterms:W3CDTF">2021-10-14T11:30:04Z</dcterms:modified>
</cp:coreProperties>
</file>