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C73345-E622-BDF6-3D65-6F64E6EB7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4FAEC33-6A45-E8E2-C979-98F2BA41DC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888E7C7-2678-4E06-303A-DEBB6D500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C0B165F-1698-C9B7-5AA3-A7A858DF8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BA4001-07D9-C2E1-1705-9DC4B4E61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123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380A60-B8C7-474D-6EE3-6ABD0D778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871E71A-962E-BC2F-1F61-F41351842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B730857-20FA-763F-D34F-6AE3C5556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6BD25A-9BF7-E061-2E46-69889597E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56E0A0-39BB-EC29-F8EB-4D6850B55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166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4AFF525-6D12-6617-73EE-B8107E14E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CCA87DF-49C5-1AEE-9F14-6ED72642EB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E5E3FBF-04AC-BFD2-1007-28321603D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35B050-E3D9-2163-7827-C1468D0FC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26E0403-0F02-7DC3-3070-859D85270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30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69CE98-C036-B935-0B1B-C55CB7DF8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8299089-C95D-2DDB-3815-39FD3C841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23209B-41CA-2AE3-07AE-F8C6502C1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1B0620-0DFB-5423-13BA-F21A886EA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20F76C8-D042-FD55-09F3-5AB2A43CF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693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796BD-3914-84EB-782B-FE26120A4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BAAF54-7F0A-1CB9-3385-67AF60247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CB1756B-75C9-B761-B588-A47FC120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93921F-CC4C-BF80-9F76-235D60A24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7DCE7C-00E8-8AE4-BAB5-733E9CBB2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760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5111A6-1D59-6CED-01BA-A33A7C54D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69A05D-49FE-D095-3B6C-5B8462B40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B090495-7B5F-E0C2-3752-6101AF654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0DA007-3CCC-4611-2C25-C4726990D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C3301D8-FE87-92C8-40D3-D17609958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12D3CA5-8128-325B-5D08-BB6A2A8C3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218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6F343B-E1F5-4124-A448-9056CE711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93813BC-3533-E846-DAA4-275BC432D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2CC3F41-E2F4-94AB-66EC-2F9399AAA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018ABCD-7DB7-3FCC-8661-788A8A253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BF65295-13DD-FE19-5CFB-985FD8CCBC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079C4AD-824D-274B-C2E1-555EBE401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22EB533-D824-6271-E61E-67F2EB6FC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153474E-5070-82CB-884D-8A78A35E0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343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69DEE6-5DD4-9809-2C60-73923D028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E4B666D-2271-7301-0FE6-693917270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1B38C2E-4D34-5D7E-81A9-F07EE2B9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2A4ACB0-C58C-12FC-4114-A456986A6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695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EEE0602-699C-2836-849A-3F9B66734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04A6C94-F132-1A0F-BF1A-B93FB0B98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947CBC1-1290-9638-BDBB-83F8C0830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05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FDC1EB-A2C6-6F69-F65B-CE3F65084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05E1FC-66EF-E59D-9DBD-263EDE6C2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FB6EF2E-4FE5-BC0D-7318-47AC1969F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5881DB4-0F90-440C-1884-223AB7EF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EDBED63-5776-79E1-8C71-6BCEEE466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5CA5DFC-E55B-A347-2E86-13D462C68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858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4A16CE-654D-816D-B952-0010CCF03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F45596C-BE07-54B8-E20C-E928E5623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275931C-A202-5564-6EE3-1DD66D611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925EF1D-D64B-A9D6-391B-91045A7A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0742604-30CF-C441-14FD-223E75730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1D04035-3615-3D20-0C1E-12E21134C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408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2F9B648-65AA-D989-D396-A7EE98B2F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BE114FC-1FFA-7274-CAB0-C85352AFD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E87854B-6E0D-DF5F-7572-454798720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29EAD-A775-40E8-A414-DC06833A42FD}" type="datetimeFigureOut">
              <a:rPr lang="zh-CN" altLang="en-US" smtClean="0"/>
              <a:t>2022/11/08 Tuesday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69C378-ED5C-7CF0-9B47-E2EF64484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FB98FDA-9366-60F3-D3D3-67D826C6C8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CEF4D-1665-446D-A821-5084653BEB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909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99C8D72C-BF49-725F-3D58-BDF61C1EC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676" y="376734"/>
            <a:ext cx="7666096" cy="528722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043EEBE-AA1B-221E-3EBE-62401B8795A0}"/>
              </a:ext>
            </a:extLst>
          </p:cNvPr>
          <p:cNvSpPr txBox="1"/>
          <p:nvPr/>
        </p:nvSpPr>
        <p:spPr>
          <a:xfrm>
            <a:off x="3852909" y="5921406"/>
            <a:ext cx="2622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Hardware block diagram</a:t>
            </a:r>
          </a:p>
        </p:txBody>
      </p:sp>
    </p:spTree>
    <p:extLst>
      <p:ext uri="{BB962C8B-B14F-4D97-AF65-F5344CB8AC3E}">
        <p14:creationId xmlns:p14="http://schemas.microsoft.com/office/powerpoint/2010/main" val="29566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D043EEBE-AA1B-221E-3EBE-62401B8795A0}"/>
              </a:ext>
            </a:extLst>
          </p:cNvPr>
          <p:cNvSpPr txBox="1"/>
          <p:nvPr/>
        </p:nvSpPr>
        <p:spPr>
          <a:xfrm>
            <a:off x="4305671" y="3649595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Register log</a:t>
            </a:r>
          </a:p>
        </p:txBody>
      </p:sp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C3C766A3-580D-41DF-81AD-C6C671761B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477301"/>
              </p:ext>
            </p:extLst>
          </p:nvPr>
        </p:nvGraphicFramePr>
        <p:xfrm>
          <a:off x="3074972" y="2471290"/>
          <a:ext cx="36766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包装程序外壳对象" showAsIcon="1" r:id="rId2" imgW="3675960" imgH="552600" progId="Package">
                  <p:embed/>
                </p:oleObj>
              </mc:Choice>
              <mc:Fallback>
                <p:oleObj name="包装程序外壳对象" showAsIcon="1" r:id="rId2" imgW="3675960" imgH="5526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74972" y="2471290"/>
                        <a:ext cx="36766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7652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宽屏</PresentationFormat>
  <Paragraphs>2</Paragraphs>
  <Slides>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等线</vt:lpstr>
      <vt:lpstr>等线 Light</vt:lpstr>
      <vt:lpstr>Arial</vt:lpstr>
      <vt:lpstr>Office 主题​​</vt:lpstr>
      <vt:lpstr>程序包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刘亮（量子测控中心）</dc:creator>
  <cp:lastModifiedBy>刘亮（量子测控中心）</cp:lastModifiedBy>
  <cp:revision>3</cp:revision>
  <dcterms:created xsi:type="dcterms:W3CDTF">2022-11-08T07:21:40Z</dcterms:created>
  <dcterms:modified xsi:type="dcterms:W3CDTF">2022-11-08T07:23:49Z</dcterms:modified>
</cp:coreProperties>
</file>