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E2D3-71F6-4FBF-904C-2A05F666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722D0-0050-4B31-8537-187B5943B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BC1B-CBA4-4094-949E-5F92D3F2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0945-629E-4146-96F2-C3458CAD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0981-309E-44C2-AE14-F5D34ACD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87A0-0EEB-49C5-9AA3-DA83F09A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EE816-B1AC-4D66-B00D-F33F6298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085E-F021-446A-83B1-4BB24F31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9643-52B5-4DB3-AD63-F360F84A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8AE9-1EAA-4BCB-A279-40721EA8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FA294-A20E-4233-819A-FA1110E91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192C1-45FE-4CC8-B183-65A054B4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20F5-75C7-4596-B913-01CF0BFA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B3E46-2EFD-4420-A4B4-09332F64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C812-5DEB-4D08-91EB-11863080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FA90-6C6A-4939-A9F2-72792E68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20F78-C409-496B-9E5E-73A1C2CD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CFDF-F05D-47F3-9124-5148B2AA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CB6DC-7C21-4052-8071-85A7A16A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2FCA-B570-4A81-8DA3-41ACA9FE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C764-D6ED-41C8-8FB4-4FFF34B2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467D5-7E58-4333-8DC9-79C35590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6D45-DA81-4A6A-AA50-B0CC4EFB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276C2-930E-45D0-8B02-187DDCD5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77547-561B-47CC-9297-9A394F35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5BD-323F-4874-A304-D3690C84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F33E-2825-4DC3-8598-1359F2CDA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72B8F-081D-4E9E-A98D-9108BFEFD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A21A4-B6CE-457F-8E3F-B9AAEE1B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FFA57-04E8-43FD-9E23-CB826A2C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09DA-1804-4ED6-860F-FF77D48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1F8E-E33B-499F-86DE-B2416AD4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D470F-73D3-41F0-AB44-3687B81F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238A3-2BDB-4D91-B7C4-741A2908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B7298-F0C3-4D0F-B2D7-75FB105C0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2D73E-BB24-4C11-91F6-CEE0B8CB2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FEF54-E4EC-4D19-94B7-375905A4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434E2-3189-49F1-8F4E-AE85485E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DDFEC-8CBF-4FAF-80FE-30BA859D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DE8-EF4F-48D6-8D42-0EAB20C1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C8135-E0F9-469D-8669-BCAA0E33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C34AF-7F6E-416D-87E1-EAFA102A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425AD-A356-4DEC-856D-C7124389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EF34D-D538-40A6-8C66-5B65184C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A43C5-53DB-4B3B-8E7A-11D96767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3BD01-6CA2-4AD3-A891-2E39EE30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EF34-EDDB-42A5-85BE-3464582A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5A8F-F589-440D-B181-67F70026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BE5AF-2976-4F31-83E9-0445C5E19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CD93-72FA-4B8B-9460-8DBE852A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13A75-2C23-452D-BDD4-C0814C67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8538A-2179-437B-AB68-A041549E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0890-87A6-44A3-BDD1-42C5378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26DF8-BBAF-4A8F-92A5-88B9F811D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DAE30-C044-403E-A9AB-4CCF596A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CBE0F-39ED-4E00-B6D9-5F66BE75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8308E-1234-40EB-B591-A7DA4586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D780-D910-45D2-A85C-E4887B82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316BC-B4E2-44D0-80E4-B9C97B3C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27F54-8EA6-4CBA-B227-CB122FA40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86721-7412-481B-A95E-39CF14F3C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9956-E5F2-4C42-8224-FF478000521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DB44-DA5D-4861-AF5A-01DFD087A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0C7D6-8D78-4D94-A47A-2620F9D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4263-03B9-4234-B99F-83D45686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>
            <a:extLst>
              <a:ext uri="{FF2B5EF4-FFF2-40B4-BE49-F238E27FC236}">
                <a16:creationId xmlns:a16="http://schemas.microsoft.com/office/drawing/2014/main" id="{C5085544-7450-4720-A24C-99214779EE5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76738" y="2130425"/>
            <a:ext cx="769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400" b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8">
            <a:extLst>
              <a:ext uri="{FF2B5EF4-FFF2-40B4-BE49-F238E27FC236}">
                <a16:creationId xmlns:a16="http://schemas.microsoft.com/office/drawing/2014/main" id="{0B847ADD-C397-4B64-B64D-9B5B24E8CD7D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5199063" y="2349500"/>
            <a:ext cx="0" cy="285750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>
            <a:extLst>
              <a:ext uri="{FF2B5EF4-FFF2-40B4-BE49-F238E27FC236}">
                <a16:creationId xmlns:a16="http://schemas.microsoft.com/office/drawing/2014/main" id="{10BD9F34-503F-45AC-8D4D-EAD00E0B5D5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349875" y="2130425"/>
            <a:ext cx="2690813" cy="7239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燕尾形 47">
            <a:extLst>
              <a:ext uri="{FF2B5EF4-FFF2-40B4-BE49-F238E27FC236}">
                <a16:creationId xmlns:a16="http://schemas.microsoft.com/office/drawing/2014/main" id="{31189C2F-B6F6-4EA1-BF37-7B5BF58944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08438" y="2308225"/>
            <a:ext cx="368300" cy="368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23">
            <a:extLst>
              <a:ext uri="{FF2B5EF4-FFF2-40B4-BE49-F238E27FC236}">
                <a16:creationId xmlns:a16="http://schemas.microsoft.com/office/drawing/2014/main" id="{B2175482-F851-4770-B0B4-CC9039656C27}"/>
              </a:ext>
            </a:extLst>
          </p:cNvPr>
          <p:cNvGrpSpPr>
            <a:grpSpLocks/>
          </p:cNvGrpSpPr>
          <p:nvPr/>
        </p:nvGrpSpPr>
        <p:grpSpPr bwMode="auto">
          <a:xfrm>
            <a:off x="407210" y="58738"/>
            <a:ext cx="9144000" cy="1628775"/>
            <a:chOff x="0" y="0"/>
            <a:chExt cx="9144000" cy="1628750"/>
          </a:xfrm>
        </p:grpSpPr>
        <p:sp>
          <p:nvSpPr>
            <p:cNvPr id="9" name="矩形 22">
              <a:extLst>
                <a:ext uri="{FF2B5EF4-FFF2-40B4-BE49-F238E27FC236}">
                  <a16:creationId xmlns:a16="http://schemas.microsoft.com/office/drawing/2014/main" id="{B1B5A8FD-ED38-42A9-B3D2-D0966DFD0A27}"/>
                </a:ext>
              </a:extLst>
            </p:cNvPr>
            <p:cNvSpPr/>
            <p:nvPr/>
          </p:nvSpPr>
          <p:spPr>
            <a:xfrm>
              <a:off x="0" y="0"/>
              <a:ext cx="9144000" cy="879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713FC197-13B0-4ACA-883F-515DCD98A7C7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1300" y="461937"/>
              <a:ext cx="3344863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11" name="矩形 73">
              <a:extLst>
                <a:ext uri="{FF2B5EF4-FFF2-40B4-BE49-F238E27FC236}">
                  <a16:creationId xmlns:a16="http://schemas.microsoft.com/office/drawing/2014/main" id="{7D34E479-6913-47B4-98A2-A997A63D170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300" y="1104883"/>
              <a:ext cx="3160713" cy="5238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normAutofit fontScale="92500" lnSpcReduction="100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3200" dirty="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en-US" altLang="zh-CN" sz="3200" dirty="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7">
            <a:extLst>
              <a:ext uri="{FF2B5EF4-FFF2-40B4-BE49-F238E27FC236}">
                <a16:creationId xmlns:a16="http://schemas.microsoft.com/office/drawing/2014/main" id="{11B3BB3B-4F30-45A4-92EF-DDCAD101AA9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76738" y="1468438"/>
            <a:ext cx="769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400" b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34">
            <a:extLst>
              <a:ext uri="{FF2B5EF4-FFF2-40B4-BE49-F238E27FC236}">
                <a16:creationId xmlns:a16="http://schemas.microsoft.com/office/drawing/2014/main" id="{043B5D16-76C3-4427-87D3-E27134CAB64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199063" y="1687513"/>
            <a:ext cx="0" cy="285750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5">
            <a:extLst>
              <a:ext uri="{FF2B5EF4-FFF2-40B4-BE49-F238E27FC236}">
                <a16:creationId xmlns:a16="http://schemas.microsoft.com/office/drawing/2014/main" id="{725E31DA-763E-429D-AA99-DE372B24E98E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5275263" y="1462088"/>
            <a:ext cx="4921250" cy="7239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DP159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控制流程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5" name="燕尾形 36">
            <a:extLst>
              <a:ext uri="{FF2B5EF4-FFF2-40B4-BE49-F238E27FC236}">
                <a16:creationId xmlns:a16="http://schemas.microsoft.com/office/drawing/2014/main" id="{D3124003-BBEC-48C5-A4FF-F7433EF71E8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08438" y="1646238"/>
            <a:ext cx="368300" cy="368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3AEF15A4-7680-4B27-911C-2517C18FAEBC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auto">
          <a:xfrm>
            <a:off x="5297488" y="2173288"/>
            <a:ext cx="2690812" cy="7239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5D5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DP159</a:t>
            </a:r>
            <a:r>
              <a:rPr lang="zh-CN" altLang="en-US" sz="2000" b="1" dirty="0">
                <a:solidFill>
                  <a:srgbClr val="5D5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代码规范梳理</a:t>
            </a:r>
            <a:endParaRPr lang="en-US" altLang="zh-CN" sz="2000" b="1" dirty="0">
              <a:solidFill>
                <a:srgbClr val="5D5D5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7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F5A663D0-8394-4DDD-97A0-7D79A677E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全链路框图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354E9-D496-436B-BFAC-EE805CA1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0" y="1216143"/>
            <a:ext cx="9698371" cy="53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0611075D-DCA3-400C-9CBE-D6753551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66688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配置流程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04377-01D9-4810-9E12-3036F182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536601"/>
            <a:ext cx="11286575" cy="58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82A24E4C-637C-4AD2-8C07-DCBEDFA6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66688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整个初始化寄存器顺序、具体值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512F5-04AD-4C70-9A1A-588097088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270649" y="569343"/>
            <a:ext cx="11366385" cy="59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2ED8A-0515-48A5-A570-259ED951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437732"/>
            <a:ext cx="11345858" cy="5982535"/>
          </a:xfrm>
          <a:prstGeom prst="rect">
            <a:avLst/>
          </a:prstGeom>
        </p:spPr>
      </p:pic>
      <p:sp>
        <p:nvSpPr>
          <p:cNvPr id="6" name="矩形 10">
            <a:extLst>
              <a:ext uri="{FF2B5EF4-FFF2-40B4-BE49-F238E27FC236}">
                <a16:creationId xmlns:a16="http://schemas.microsoft.com/office/drawing/2014/main" id="{E30FB0C9-F646-40F7-9F63-B21C2A880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2601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整个初始化寄存器顺序、具体值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F8741A-9178-4EA3-8DD4-1510C3BAB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73" y="891173"/>
            <a:ext cx="10358887" cy="5466946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id="{81385E7F-56E5-44B0-8681-459CE7A9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2601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整个初始化寄存器顺序、具体值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52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B6D3A2AC-EA14-43B9-9C76-560EF51A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2601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整个初始化寄存器顺序、具体值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3DCDD-481E-4098-8F2B-04A203BC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466311"/>
            <a:ext cx="11650701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B134B-0832-4816-AA2A-DCC62616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616451"/>
            <a:ext cx="11403016" cy="6125430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id="{1FAA65D3-86CF-44A7-8575-E1ECB5E20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2601"/>
            <a:ext cx="805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整个初始化寄存器顺序、具体值</a:t>
            </a:r>
          </a:p>
          <a:p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36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3D068-C273-4BA9-A75B-0703C371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1246992"/>
            <a:ext cx="11098174" cy="5611008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id="{3B53C591-E1E5-45DA-8F41-627E2365B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66688"/>
            <a:ext cx="805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Another Que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48299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文本框 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矩形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矩形 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直接连接符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文本框 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燕尾形 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文本框 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直接连接符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文本框 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燕尾形 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9151943"/>
  <p:tag name="MH_LIBRARY" val="GRAPHIC"/>
  <p:tag name="MH_ORDER" val="文本框 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DP159全链路框图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Liu(SZ-FAE), Eric</dc:creator>
  <cp:lastModifiedBy>Liu(SZ-FAE), Eric</cp:lastModifiedBy>
  <cp:revision>2</cp:revision>
  <dcterms:created xsi:type="dcterms:W3CDTF">2023-08-11T02:15:41Z</dcterms:created>
  <dcterms:modified xsi:type="dcterms:W3CDTF">2023-08-11T03:17:14Z</dcterms:modified>
</cp:coreProperties>
</file>