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2E7E9A-F3B4-40F3-9D3C-A433BEB8D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E3697C-9374-432F-B010-EA8DBC78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7E46CE-AB2D-4099-8A96-6F849857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02387A-0CE3-44D2-88F9-444B1C22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75497E-7C6A-42F6-B817-77C95B11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2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0932CC-E556-44A9-941E-84A1E1FD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955249-C512-4596-BF5F-F11276D91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F15A7C-515A-4124-8C8D-D57505BC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DC5C-B88E-4DA1-BE6D-D6D1B859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D10BA-B690-4322-9A73-65289DB6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5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AF01CE7-999B-4E32-A396-ECA08AD42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23ABE-4341-47D5-AE03-9EEBDE6B8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81041E-5FA7-4A61-9BB5-F7F4846E3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C8CF3E-43B9-4F3E-B5E0-322C6C68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BD7822-9DD4-4304-9E17-4A0C48A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0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2328A2-9A80-4F8F-9CE2-CB1EFF32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1B314A-207C-450A-8417-3E490C66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C73F97-318B-497E-B1BB-D4CD824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9025EF-F496-4A30-A2D9-F52391FC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9C02F1-F269-4E2A-BB05-9BFC03E2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9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D8E54-58F9-44DD-95E3-1977DDD1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D26CDF-9CF3-4C55-B0F6-DCE0CBDC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CBE2AB-2171-45FC-9FDA-39EA1B4E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CB18C9-F0C5-446A-B02F-700ADBCC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734281-C26B-4C78-8D3F-7EE94E7B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1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6483A-A28D-47AE-AA56-B435D000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6A74F7-CC65-41C9-848A-6AFCF3F08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A7935B-01B3-4E71-B70B-60BDD1210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9D0359-1879-4A88-9CF5-21FE1AFE5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0AFCEAD-3875-4205-8ECB-57CC28CF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F3CFA2-9CCF-4C9D-8EEC-8E82FF5B7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09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B30DF-2CDE-4E04-B8CB-4B0559A2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9AF9C3-F960-4911-8802-E8BD458C1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2040A9-8DE4-4AEE-8D45-676FD2223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C2C41F-BA5C-4522-9895-34B08A33E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B05E1D8-1A2F-416C-8AAA-F418F268A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407D303-858F-4DAE-9A48-F79CA8FC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DEB4894-FD8B-40A5-B4B0-2614F6E2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A1D0F1-A54E-4114-A139-B02C6AA7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33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E835D-9A6D-46DB-928C-BF7252A4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888A2B-D9D8-4F07-83D8-997399D4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FAEC58F-67F5-4FED-A78C-920C61A3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A131CA-706A-485B-A289-744287EE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997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B0296ED-B22D-492B-AFE7-DCB5132C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D31FF5-55A9-4A95-A0C9-67E39BB0C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45E964-7E5D-4903-A2D5-B16C0D14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04A99-2D8E-49C9-AE7E-0AE21DC3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2A8E3C-329A-461B-AFC4-774733796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09FAC5-B0FC-4059-9C28-06930A0B9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FB35C6-A998-405A-8AF0-27B3CC70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362078-5227-4E31-8927-594B6B38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BC9DA1-9DE6-4425-8011-6ADE7618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6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11EEF-A8CE-4098-AFC0-7EC0B234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DE71D9-0BB6-4AFD-B935-8680B2D71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FFA191-A598-4D2F-AF74-7B6C6F73AD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1E88B34-D4D9-40B3-B87F-660663EB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86AEB0-A9D8-4BBE-ADE6-12B89C822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64DDFF-9BD4-4066-8A2B-8FC932FF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1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3206C8-FEFA-4148-88B7-1012CD99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518B02-7C13-462B-80B6-1B94B2C49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8CE70-C92C-4C53-8508-4A5FCFF9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5A50B-F292-4629-B81F-1C41A1DB1D1B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D59F8E-8AD4-4A2C-A8B5-D62B22BC4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F7BAD1-1584-40B8-8A07-FAF6F5D7B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B975-B368-4133-9FC9-225CAE6C1B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8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RX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基带板上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HDMI2.0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芯片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SN75DP159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的控制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没有响应，导致芯片内部功能无法配置：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6BC8315-C129-4A25-91CE-A382B166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052" y="1885861"/>
            <a:ext cx="4412837" cy="34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7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A1/A0=2b00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，所以地址就是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7b1011110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。测试遍历了其它三个地址，都没有响应：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B801C3-E05B-46DC-B296-6EA9EB75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68" y="1826468"/>
            <a:ext cx="5597295" cy="24435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057A07-EF90-472A-8CD8-69EBD1D3A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59" y="4475400"/>
            <a:ext cx="7810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4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0b1011110+1b1(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读命令位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位是高，说明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没有响应</a:t>
            </a:r>
            <a:b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SCL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时钟频率是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100KHz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E350C5-7939-4E1A-9487-2B8898F1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94" y="1569449"/>
            <a:ext cx="7551012" cy="41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的拓扑，其中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LS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TCA9517ADGKR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Si5324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可以正常访问；链路中先后去掉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EEPROM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Si5324,DP159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还是无法访问，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没有产生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ack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信号给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B29698-52EF-4380-B62D-E79B62B73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264" y="1575530"/>
            <a:ext cx="7247472" cy="42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 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信号会影响控制输入：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F839B7-1836-456F-8D25-1CE92E01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54" y="1243476"/>
            <a:ext cx="7309186" cy="50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1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FPGA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发送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TXB0104PWRG4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转换电平后给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66EE6CA-5685-43AD-96FA-0C546F47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42" y="1270564"/>
            <a:ext cx="6234539" cy="51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的时序要求：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8A9E010-26AC-4859-948B-C573BA6D1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9" y="1475760"/>
            <a:ext cx="6223242" cy="21039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6296AC-DC95-4617-BD78-9EBD71AEF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654" y="4090107"/>
            <a:ext cx="10372725" cy="2305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B98CFD-F53D-476D-9E9C-05C15DD0E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941" y="1732551"/>
            <a:ext cx="5256847" cy="16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4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如图所示割断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走线且增加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0.22uF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电容，和手册里图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要求一致：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49192A-FC18-4019-A38A-112CF71FC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355" y="2432301"/>
            <a:ext cx="2881550" cy="29837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5F51D7-B258-4C71-9419-B80C51506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34" y="2106177"/>
            <a:ext cx="3591901" cy="363602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D152692-8277-4DC3-8500-4F0073CC1494}"/>
              </a:ext>
            </a:extLst>
          </p:cNvPr>
          <p:cNvCxnSpPr/>
          <p:nvPr/>
        </p:nvCxnSpPr>
        <p:spPr>
          <a:xfrm>
            <a:off x="5320145" y="3814618"/>
            <a:ext cx="26693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2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E63975-E2BF-4359-BAB0-436B4821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OE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3.3V/1.1V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的上电关系，满足手册要求。但是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DP159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IIC_CTL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还是没有给出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ack</a:t>
            </a: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92D290-CE8E-45BF-82C4-64817A955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1434990"/>
            <a:ext cx="8483600" cy="21581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73911F-E357-4D5A-AFD5-E0A38A06F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4" y="3986753"/>
            <a:ext cx="9744364" cy="19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89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192</Words>
  <Application>Microsoft Office PowerPoint</Application>
  <PresentationFormat>宽屏</PresentationFormat>
  <Paragraphs>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微软雅黑</vt:lpstr>
      <vt:lpstr>等线</vt:lpstr>
      <vt:lpstr>等线 Light</vt:lpstr>
      <vt:lpstr>Arial</vt:lpstr>
      <vt:lpstr>Office 主题​​</vt:lpstr>
      <vt:lpstr>RX基带板上4片HDMI2.0芯片SN75DP159的控制IIC没有响应，导致芯片内部功能无法配置： </vt:lpstr>
      <vt:lpstr>DP159的IIC地址A1/A0=2b00，所以地址就是7b1011110。测试遍历了其它三个地址，都没有响应： </vt:lpstr>
      <vt:lpstr>地址0b1011110+1b1(读命令位)后的ACK位是高，说明DP159没有响应 SCL时钟频率是100KHz： </vt:lpstr>
      <vt:lpstr>控制IIC的拓扑，其中LS是TCA9517ADGKR。Si5324可以正常访问；链路中先后去掉EEPROM和Si5324,DP159还是无法访问，DP159没有产生ack信号给master ： </vt:lpstr>
      <vt:lpstr>DP159 OE信号会影响控制输入： </vt:lpstr>
      <vt:lpstr>FPGA发送OE经过TXB0104PWRG4转换电平后给DP159： </vt:lpstr>
      <vt:lpstr>OE的时序要求： </vt:lpstr>
      <vt:lpstr>如图所示割断OE走线且增加0.22uF电容，和手册里图20要求一致：   </vt:lpstr>
      <vt:lpstr>测试OE和3.3V/1.1V的上电关系，满足手册要求。但是DP159的IIC_CTL还是没有给出ack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RX基带板上4片HDMI2.0芯片SN75DP159的控制IIC没有响应，导致芯片内部功能无法配置： </dc:title>
  <dc:creator>ZJ</dc:creator>
  <cp:lastModifiedBy>ZJ</cp:lastModifiedBy>
  <cp:revision>1</cp:revision>
  <dcterms:created xsi:type="dcterms:W3CDTF">2023-03-21T14:24:35Z</dcterms:created>
  <dcterms:modified xsi:type="dcterms:W3CDTF">2023-03-21T14:32:39Z</dcterms:modified>
</cp:coreProperties>
</file>