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1E072-EC2C-4C91-9D4C-71DCD983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92E206-F394-4642-AD86-6B00F8636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B434B-E5BE-46E7-BD8E-56CFE057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3C5CD5-86EF-42AE-891B-A12AB5E0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95DAF-C2DA-4823-B58B-95291994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32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96A04-0BC3-4B32-9C81-6B21BCC0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F2C25F-00DA-4CDC-8EB9-3D302CC16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B95566-8432-4CBB-8204-3D4C7237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FA4D77-2E75-481C-97CF-D101D974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0CC2A-EAA1-4A62-BAB8-D0E53D3E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02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FB3EFC-AE97-4016-A0AE-9AADE1366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F35D1E-1338-4836-832F-09B44B30E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0F4BFF-56DE-45F6-A6E4-0D4C9F7E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9C7BF-AA0B-49C7-9A07-05F2929F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CF4B5D-042C-46A1-B5DA-1D8B516E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9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9713B-2327-4557-969A-00F78FB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4154DD-1EDD-4D8B-89A6-19293502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4E6EC-2C1A-4ABE-918E-DB698710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AF25EF-CF24-4C45-9216-F50577C0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18C988-23A2-48E3-B5CD-B77C4813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7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A0C37-4613-4EF5-88A9-CCEEC8D2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B58D8A-29CE-4A65-95F0-B038BA9AD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37CC2-7EFD-4337-872E-F8EF8617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B4CA1-F982-4D48-9337-140E1F76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B22DFD-FD59-416E-ACC0-24ABC028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89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BB22B-82C3-42EF-9CCA-CE8BA94D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B7AD92-C63D-45ED-A615-337AB20AD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2C4088-578B-4E21-AE21-49639A1F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F476A6-820E-4E37-A27B-403ADE2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283620-B0A2-4CF4-8490-BCFB505E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274989-4BB3-4FDF-B32A-558E1219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A993A-A120-4248-8D8E-8DF22C81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9553F5-0CA2-4CE1-962F-AD4A6838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352A0B-49CC-44B9-91D7-DEC4DFB98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FDEB97-0515-4811-9150-55A3AEC0C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0C1F3A-0935-43EA-945A-35AD364B8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BFC2174-979A-4C1D-A53E-E0B61F0D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AA9D8E-79E8-4F09-AE31-B4F7EDE0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4EC6BD-AC48-477D-8155-82D4CF6D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A422F-7107-4AAF-90CE-BC1EA1D3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A64A5E-B6AF-4243-9A6F-1713B706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1ED499-CE9F-4244-A6A9-38C58048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2A49DA-AFD1-48C2-A9FD-1B59B3E0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69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C3A8B3-71EB-4197-98F6-24607B68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966F62-B853-45B6-9265-4059F761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59C213-91D8-49E3-BAB3-B1AF332C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5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AB823-72CA-4B2B-AA56-C9D18BBE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44AA3B-E549-47D0-8BE2-F367018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E76C20-BFA5-4FE5-9D75-D2E2500F6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2E47A5-7777-433D-A565-B80496E7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68C1CB-19E1-41A1-B865-2BC0F4A6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C7C164-A768-46E3-84DD-CC1E5D2C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8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6B95E-A924-47BD-B2BF-EC1D13F9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8A8EA1-B1BB-414D-8A5F-879C8F555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362A65-095F-4E1A-89A7-2E2C95D34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50AE9-FE1D-4783-A8C0-F14EC616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037C32-F2FA-444B-A8E7-0C49A83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C82002-00AF-414E-A172-36B78D8E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9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C8C9A05-FE2B-4E3C-8C43-F69CA983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32846A-40AC-4E4D-A906-B6BB59ACF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1C5930-651C-4630-84FD-0471165DD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BB13-817B-4CF8-AB5F-EBDBE49B8B0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DBAC4C-DAF1-47AF-AB9B-B7B9DE9C7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5CA081-524A-41DB-80DB-3E984BA7C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7F38B-CCEE-4792-97CE-600575F2E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4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11C7C-AFEE-49B5-92EE-C4C5AD371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262A7C-B622-43BA-AA92-AD1F39DFD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9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40D80-7996-441A-BEC3-483FFB81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E73721-576E-4D23-9450-BF6E0EFDD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9825"/>
            <a:ext cx="7994715" cy="5996036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8EEECEC-E0FF-44AB-B99E-364041DEF424}"/>
              </a:ext>
            </a:extLst>
          </p:cNvPr>
          <p:cNvSpPr txBox="1"/>
          <p:nvPr/>
        </p:nvSpPr>
        <p:spPr>
          <a:xfrm>
            <a:off x="8723376" y="5638800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1596 CMS 84MHz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09BB10-55A1-4156-B7FA-AD8E1093825F}"/>
              </a:ext>
            </a:extLst>
          </p:cNvPr>
          <p:cNvSpPr/>
          <p:nvPr/>
        </p:nvSpPr>
        <p:spPr>
          <a:xfrm>
            <a:off x="4798243" y="1595388"/>
            <a:ext cx="1178351" cy="667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F44A9-C42F-4E76-A2E0-0D466FCC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22</a:t>
            </a:r>
            <a:r>
              <a:rPr lang="zh-CN" altLang="en-US" dirty="0"/>
              <a:t>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9EA427-2CC2-4A00-A6CA-7E402F0D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14862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C1 #23 </a:t>
            </a:r>
            <a:r>
              <a:rPr lang="zh-CN" altLang="en-US" dirty="0"/>
              <a:t>开机 </a:t>
            </a:r>
            <a:r>
              <a:rPr lang="en-US" altLang="zh-CN" dirty="0"/>
              <a:t>0x1f-&gt;  0x02 800M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8E529A-8610-4E60-8BE6-02E6D651D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34" y="1942740"/>
            <a:ext cx="912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14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4月22日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44</cp:revision>
  <dcterms:created xsi:type="dcterms:W3CDTF">2022-04-14T02:31:59Z</dcterms:created>
  <dcterms:modified xsi:type="dcterms:W3CDTF">2022-04-25T10:05:49Z</dcterms:modified>
</cp:coreProperties>
</file>