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1688" r:id="rId5"/>
    <p:sldId id="1689" r:id="rId6"/>
    <p:sldId id="1690" r:id="rId7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709152AB-D235-41D6-B409-AA4CAAA0D235}">
          <p14:sldIdLst>
            <p14:sldId id="1688"/>
            <p14:sldId id="1689"/>
            <p14:sldId id="1690"/>
          </p14:sldIdLst>
        </p14:section>
        <p14:section name="backup" id="{07F6E273-BC7C-443A-92FF-45AEF64065A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2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 autoAdjust="0"/>
    <p:restoredTop sz="96327" autoAdjust="0"/>
  </p:normalViewPr>
  <p:slideViewPr>
    <p:cSldViewPr snapToGrid="0">
      <p:cViewPr varScale="1">
        <p:scale>
          <a:sx n="146" d="100"/>
          <a:sy n="146" d="100"/>
        </p:scale>
        <p:origin x="960" y="114"/>
      </p:cViewPr>
      <p:guideLst>
        <p:guide orient="horz" pos="162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04195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70401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62832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7957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298706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70272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89474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3C3F7-A957-4145-A763-E15D44F29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41" y="15723"/>
            <a:ext cx="8458200" cy="610791"/>
          </a:xfrm>
        </p:spPr>
        <p:txBody>
          <a:bodyPr/>
          <a:lstStyle/>
          <a:p>
            <a:r>
              <a:rPr lang="en-US" sz="2000" dirty="0"/>
              <a:t>Step.1 Build the project with </a:t>
            </a:r>
            <a:r>
              <a:rPr lang="en-US" sz="2000" dirty="0" err="1"/>
              <a:t>Sysconfig</a:t>
            </a:r>
            <a:r>
              <a:rPr lang="en-US" sz="2000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3BAE61-B309-4387-A133-5A5A64EB5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533" y="1211682"/>
            <a:ext cx="1587586" cy="336644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E3EE01F-BF42-4268-BADD-A66AA80D585F}"/>
              </a:ext>
            </a:extLst>
          </p:cNvPr>
          <p:cNvSpPr txBox="1">
            <a:spLocks/>
          </p:cNvSpPr>
          <p:nvPr/>
        </p:nvSpPr>
        <p:spPr bwMode="auto">
          <a:xfrm>
            <a:off x="111577" y="496028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sz="2000" kern="0" dirty="0"/>
              <a:t>Step.2 Choose </a:t>
            </a:r>
            <a:r>
              <a:rPr lang="en-US" altLang="zh-CN" sz="2000" kern="0" dirty="0"/>
              <a:t>below highlight</a:t>
            </a:r>
            <a:r>
              <a:rPr lang="en-US" sz="2000" kern="0" dirty="0"/>
              <a:t> files in Debug folder </a:t>
            </a:r>
            <a:r>
              <a:rPr lang="en-US" altLang="zh-CN" sz="2000" kern="0" dirty="0"/>
              <a:t>and copy them     to root</a:t>
            </a:r>
            <a:endParaRPr lang="en-US" sz="2000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5FD751-7199-4CFB-89EB-845472CDC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8441" y="1428239"/>
            <a:ext cx="3152381" cy="2933333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75CDF21-F989-4B79-9B6D-B639C4A6733F}"/>
              </a:ext>
            </a:extLst>
          </p:cNvPr>
          <p:cNvCxnSpPr/>
          <p:nvPr/>
        </p:nvCxnSpPr>
        <p:spPr>
          <a:xfrm>
            <a:off x="3722914" y="2571750"/>
            <a:ext cx="1235527" cy="191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01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3C3F7-A957-4145-A763-E15D44F29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41" y="15723"/>
            <a:ext cx="8458200" cy="610791"/>
          </a:xfrm>
        </p:spPr>
        <p:txBody>
          <a:bodyPr/>
          <a:lstStyle/>
          <a:p>
            <a:r>
              <a:rPr lang="en-US" sz="2000" dirty="0"/>
              <a:t>Step.3 Right click .</a:t>
            </a:r>
            <a:r>
              <a:rPr lang="en-US" sz="2000" dirty="0" err="1"/>
              <a:t>syscfg</a:t>
            </a:r>
            <a:r>
              <a:rPr lang="en-US" sz="2000" dirty="0"/>
              <a:t> file, and click Exclude from build.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5C5620B-0101-4264-8FF0-2272B0E4F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504" y="574263"/>
            <a:ext cx="2876190" cy="174285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FB96C9D-BEC0-4C5F-8699-3C9333D54BE2}"/>
              </a:ext>
            </a:extLst>
          </p:cNvPr>
          <p:cNvSpPr txBox="1">
            <a:spLocks/>
          </p:cNvSpPr>
          <p:nvPr/>
        </p:nvSpPr>
        <p:spPr bwMode="auto">
          <a:xfrm>
            <a:off x="120741" y="246718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sz="2000" kern="0" dirty="0"/>
              <a:t>Step.4 Click build button and error will output in console.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0F7D25-5E88-4C48-9B11-005608707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368" y="2938075"/>
            <a:ext cx="5310946" cy="157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6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3C3F7-A957-4145-A763-E15D44F29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41" y="15723"/>
            <a:ext cx="8458200" cy="610791"/>
          </a:xfrm>
        </p:spPr>
        <p:txBody>
          <a:bodyPr/>
          <a:lstStyle/>
          <a:p>
            <a:r>
              <a:rPr lang="en-US" sz="2000" dirty="0"/>
              <a:t>Step.5 </a:t>
            </a:r>
            <a:r>
              <a:rPr lang="en-US" sz="2000"/>
              <a:t>Move below </a:t>
            </a:r>
            <a:r>
              <a:rPr lang="en-US" sz="2000" dirty="0"/>
              <a:t>files into Debug file, then rebuild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76A7BD-9B7F-47F4-ABD8-53E889FF1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425" y="626514"/>
            <a:ext cx="3104762" cy="27714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7BC4BE-C145-458A-B694-5BA3EEAE6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302" y="515983"/>
            <a:ext cx="2812804" cy="32625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F148488-427A-4613-9FF7-4B24CBFD38A1}"/>
              </a:ext>
            </a:extLst>
          </p:cNvPr>
          <p:cNvCxnSpPr/>
          <p:nvPr/>
        </p:nvCxnSpPr>
        <p:spPr>
          <a:xfrm>
            <a:off x="3670663" y="2031274"/>
            <a:ext cx="10580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849059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3C9FB889052148AB845522CF767CA7" ma:contentTypeVersion="1" ma:contentTypeDescription="Create a new document." ma:contentTypeScope="" ma:versionID="90e417e4b435bb338531cdb323499b29">
  <xsd:schema xmlns:xsd="http://www.w3.org/2001/XMLSchema" xmlns:xs="http://www.w3.org/2001/XMLSchema" xmlns:p="http://schemas.microsoft.com/office/2006/metadata/properties" xmlns:ns2="e1de2a61-97c1-407d-8a59-20be81dbf1e7" targetNamespace="http://schemas.microsoft.com/office/2006/metadata/properties" ma:root="true" ma:fieldsID="a016b8a982ae9bb9ad4a1abfc1b9c82f" ns2:_="">
    <xsd:import namespace="e1de2a61-97c1-407d-8a59-20be81dbf1e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2a61-97c1-407d-8a59-20be81dbf1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7CE2F2-FCB5-4317-A07C-3BCFE8E2EAE9}">
  <ds:schemaRefs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e1de2a61-97c1-407d-8a59-20be81dbf1e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1277F67-0E0A-4CA7-AB0C-64AE04B419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de2a61-97c1-407d-8a59-20be81dbf1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680B80-2D34-406F-A67C-EB942D022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5400</TotalTime>
  <Words>63</Words>
  <Application>Microsoft Office PowerPoint</Application>
  <PresentationFormat>On-screen Show (16:9)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FinalPowerpoint</vt:lpstr>
      <vt:lpstr>Step.1 Build the project with Sysconfig </vt:lpstr>
      <vt:lpstr>Step.3 Right click .syscfg file, and click Exclude from build.</vt:lpstr>
      <vt:lpstr>Step.5 Move below files into Debug file, then rebuild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k-drews@ti.com</dc:creator>
  <cp:lastModifiedBy>Wei, Zoey</cp:lastModifiedBy>
  <cp:revision>336</cp:revision>
  <dcterms:created xsi:type="dcterms:W3CDTF">2007-12-19T20:51:45Z</dcterms:created>
  <dcterms:modified xsi:type="dcterms:W3CDTF">2024-05-07T02:35:38Z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0x010100A33C9FB889052148AB845522CF767CA7</vt:lpwstr>
  </property>
</Properties>
</file>