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4944D-C11C-4562-BFC3-C435B0930B7B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E8443-C4F0-48FB-9298-98746DBB8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4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4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DE9A85-1A0E-48EA-8D99-9CEC70114034}" type="slidenum">
              <a:rPr lang="ko-KR" alt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altLang="ko-K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Box 2"/>
          <p:cNvSpPr txBox="1">
            <a:spLocks noChangeArrowheads="1"/>
          </p:cNvSpPr>
          <p:nvPr/>
        </p:nvSpPr>
        <p:spPr bwMode="auto">
          <a:xfrm>
            <a:off x="381000" y="381000"/>
            <a:ext cx="8001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r>
              <a:rPr lang="zh-CN" altLang="en-US" dirty="0">
                <a:latin typeface="Arial" charset="0"/>
                <a:cs typeface="+mn-cs"/>
              </a:rPr>
              <a:t> </a:t>
            </a: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 marL="457200" indent="-457200">
              <a:defRPr/>
            </a:pPr>
            <a:endParaRPr lang="en-US" dirty="0">
              <a:latin typeface="Arial" charset="0"/>
              <a:cs typeface="+mn-cs"/>
            </a:endParaRPr>
          </a:p>
          <a:p>
            <a:pPr marL="457200" indent="-457200">
              <a:buFontTx/>
              <a:buAutoNum type="arabicPeriod"/>
              <a:defRPr/>
            </a:pPr>
            <a:endParaRPr lang="en-US" altLang="zh-CN" dirty="0">
              <a:latin typeface="Arial" charset="0"/>
              <a:cs typeface="+mn-cs"/>
            </a:endParaRPr>
          </a:p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  <a:p>
            <a:pPr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sp>
        <p:nvSpPr>
          <p:cNvPr id="267267" name="TextBox 20"/>
          <p:cNvSpPr txBox="1">
            <a:spLocks noChangeArrowheads="1"/>
          </p:cNvSpPr>
          <p:nvPr/>
        </p:nvSpPr>
        <p:spPr bwMode="auto">
          <a:xfrm>
            <a:off x="228600" y="304800"/>
            <a:ext cx="8915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CCS</a:t>
            </a:r>
            <a:r>
              <a:rPr lang="zh-CN" altLang="en-US" dirty="0"/>
              <a:t>加载以后，全速运行，程序可能跑飞，或者一直处于运行状态</a:t>
            </a:r>
            <a:endParaRPr lang="en-US" altLang="zh-CN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CN" altLang="en-US" dirty="0"/>
              <a:t>这可能与仿真器的状态有关，建议 的方法是：</a:t>
            </a: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r>
              <a:rPr lang="zh-CN" altLang="en-US" dirty="0"/>
              <a:t>点击 停止运行程序</a:t>
            </a:r>
            <a:r>
              <a:rPr lang="zh-CN" altLang="en-US" dirty="0" smtClean="0"/>
              <a:t>，                     使</a:t>
            </a:r>
            <a:r>
              <a:rPr lang="zh-CN" altLang="en-US" dirty="0"/>
              <a:t>仿真器回到初始状态（即非连接状态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marL="457200" indent="-457200">
              <a:defRPr/>
            </a:pPr>
            <a:r>
              <a:rPr lang="zh-CN" altLang="en-US" dirty="0" smtClean="0"/>
              <a:t>如</a:t>
            </a:r>
            <a:r>
              <a:rPr lang="zh-CN" altLang="en-US" dirty="0"/>
              <a:t>下图</a:t>
            </a:r>
            <a:r>
              <a:rPr lang="zh-CN" altLang="en-US" dirty="0" smtClean="0"/>
              <a:t>） </a:t>
            </a:r>
            <a:r>
              <a:rPr lang="zh-CN" altLang="en-US" dirty="0"/>
              <a:t>注</a:t>
            </a:r>
            <a:r>
              <a:rPr lang="zh-CN" altLang="en-US" dirty="0" smtClean="0"/>
              <a:t>：而不</a:t>
            </a:r>
            <a:r>
              <a:rPr lang="zh-CN" altLang="en-US" dirty="0"/>
              <a:t>是悬挂状态</a:t>
            </a: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endParaRPr lang="en-US" altLang="zh-CN" dirty="0"/>
          </a:p>
          <a:p>
            <a:pPr marL="457200" indent="-457200">
              <a:defRPr/>
            </a:pPr>
            <a:r>
              <a:rPr lang="en-US" altLang="zh-CN" dirty="0"/>
              <a:t>2.   </a:t>
            </a:r>
            <a:r>
              <a:rPr lang="zh-CN" altLang="en-US" dirty="0"/>
              <a:t>掉电单板， 重新连接初始化仿真器</a:t>
            </a:r>
            <a:endParaRPr lang="en-US" altLang="zh-CN" dirty="0"/>
          </a:p>
          <a:p>
            <a:pPr marL="457200" indent="-457200">
              <a:buFontTx/>
              <a:buAutoNum type="arabicPeriod"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altLang="zh-CN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867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867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066800"/>
            <a:ext cx="7045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8"/>
          <p:cNvSpPr/>
          <p:nvPr/>
        </p:nvSpPr>
        <p:spPr>
          <a:xfrm>
            <a:off x="4800600" y="838200"/>
            <a:ext cx="26670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86728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200400"/>
            <a:ext cx="71437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2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43200" y="2133600"/>
            <a:ext cx="11811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16.453"/>
  <p:tag name="ARTICULATE_SLIDE_GUID" val="38494ffe-1a05-4b90-99e4-5f3a77c2a78a"/>
  <p:tag name="ARTICULATE_SLIDE_PAUSE" val="0"/>
  <p:tag name="ARTICULATE_NAV_LEVEL" val="2"/>
  <p:tag name="ARTICULATE_PLAYLIST_ID" val="-1"/>
  <p:tag name="ARTICULATE_LOCK_SLIDE" val="0"/>
  <p:tag name="ARTICULATE_SLIDE_NAV" val="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Cai, Kevin</dc:creator>
  <cp:lastModifiedBy>x0185871</cp:lastModifiedBy>
  <cp:revision>3</cp:revision>
  <dcterms:created xsi:type="dcterms:W3CDTF">2006-08-16T00:00:00Z</dcterms:created>
  <dcterms:modified xsi:type="dcterms:W3CDTF">2014-04-17T06:39:57Z</dcterms:modified>
</cp:coreProperties>
</file>