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34FD1-934B-4CC1-8F2C-CC7CB8F3FFC7}" type="datetimeFigureOut">
              <a:rPr lang="en-US" smtClean="0"/>
              <a:t>7/21/2014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84116C-A0C5-4D95-9919-89067331790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9CEC63-620B-4DC3-A8B5-E9063D327686}" type="slidenum">
              <a:rPr lang="en-US"/>
              <a:pPr/>
              <a:t>1</a:t>
            </a:fld>
            <a:endParaRPr lang="en-US"/>
          </a:p>
        </p:txBody>
      </p:sp>
      <p:sp>
        <p:nvSpPr>
          <p:cNvPr id="3092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F30C1F-DC60-4074-BEF5-92058AA8CF4E}" type="slidenum">
              <a:rPr lang="en-US"/>
              <a:pPr/>
              <a:t>2</a:t>
            </a:fld>
            <a:endParaRPr lang="en-US"/>
          </a:p>
        </p:txBody>
      </p:sp>
      <p:sp>
        <p:nvSpPr>
          <p:cNvPr id="2969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188" y="1095375"/>
            <a:ext cx="8305800" cy="4727575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</a:pPr>
            <a:r>
              <a:rPr kumimoji="1" lang="zh-CN" altLang="en-US" sz="1800" b="1" dirty="0" smtClean="0">
                <a:solidFill>
                  <a:schemeClr val="tx1"/>
                </a:solidFill>
                <a:ea typeface="宋体" pitchFamily="2" charset="-122"/>
              </a:rPr>
              <a:t>有</a:t>
            </a:r>
            <a:r>
              <a:rPr kumimoji="1" lang="zh-CN" altLang="en-US" sz="1800" b="1" dirty="0">
                <a:solidFill>
                  <a:schemeClr val="tx1"/>
                </a:solidFill>
                <a:ea typeface="宋体" pitchFamily="2" charset="-122"/>
              </a:rPr>
              <a:t>源</a:t>
            </a:r>
            <a:r>
              <a:rPr kumimoji="1" lang="en-US" altLang="zh-CN" sz="1800" b="1" dirty="0">
                <a:solidFill>
                  <a:schemeClr val="tx1"/>
                </a:solidFill>
                <a:ea typeface="宋体" pitchFamily="2" charset="-122"/>
              </a:rPr>
              <a:t>PFC</a:t>
            </a:r>
            <a:r>
              <a:rPr kumimoji="1" lang="zh-CN" altLang="en-US" sz="1800" b="1" dirty="0">
                <a:solidFill>
                  <a:schemeClr val="tx1"/>
                </a:solidFill>
                <a:ea typeface="宋体" pitchFamily="2" charset="-122"/>
              </a:rPr>
              <a:t>电路原理及其控制方法</a:t>
            </a:r>
          </a:p>
          <a:p>
            <a:pPr marL="0" indent="0">
              <a:lnSpc>
                <a:spcPct val="120000"/>
              </a:lnSpc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       有源</a:t>
            </a:r>
            <a:r>
              <a:rPr kumimoji="1" lang="en-US" altLang="zh-CN" sz="1400" dirty="0">
                <a:solidFill>
                  <a:schemeClr val="tx1"/>
                </a:solidFill>
                <a:ea typeface="宋体" pitchFamily="2" charset="-122"/>
              </a:rPr>
              <a:t>PFC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是由电感电容及电子元器件组成的，通过专用</a:t>
            </a:r>
            <a:r>
              <a:rPr kumimoji="1" lang="en-US" altLang="zh-CN" sz="1400" dirty="0">
                <a:solidFill>
                  <a:schemeClr val="tx1"/>
                </a:solidFill>
                <a:ea typeface="宋体" pitchFamily="2" charset="-122"/>
              </a:rPr>
              <a:t>IC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芯片去调整电流的波形，对电流电压间的相位差进行补偿。具体做法是在输入整流桥与滤波电容之间插入一个开关变换器线圈，以控制输入电流的波形跟随电网电压波形，使电源呈现阻性。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title"/>
          </p:nvPr>
        </p:nvSpPr>
        <p:spPr>
          <a:xfrm>
            <a:off x="471488" y="260350"/>
            <a:ext cx="7594600" cy="723900"/>
          </a:xfrm>
          <a:noFill/>
          <a:ln/>
        </p:spPr>
        <p:txBody>
          <a:bodyPr>
            <a:normAutofit/>
          </a:bodyPr>
          <a:lstStyle/>
          <a:p>
            <a:pPr marL="812800" indent="-812800"/>
            <a:r>
              <a:rPr lang="en-US" altLang="zh-CN" sz="2800" b="0" dirty="0">
                <a:ea typeface="宋体" pitchFamily="2" charset="-122"/>
              </a:rPr>
              <a:t>PFC</a:t>
            </a:r>
            <a:r>
              <a:rPr lang="zh-CN" altLang="en-US" sz="2800" b="0" dirty="0">
                <a:ea typeface="宋体" pitchFamily="2" charset="-122"/>
              </a:rPr>
              <a:t>电路概述及其主要工作原理</a:t>
            </a:r>
          </a:p>
        </p:txBody>
      </p:sp>
      <p:sp>
        <p:nvSpPr>
          <p:cNvPr id="308230" name="Text Box 6"/>
          <p:cNvSpPr txBox="1">
            <a:spLocks noChangeArrowheads="1"/>
          </p:cNvSpPr>
          <p:nvPr/>
        </p:nvSpPr>
        <p:spPr bwMode="auto">
          <a:xfrm>
            <a:off x="3271838" y="5627688"/>
            <a:ext cx="2308225" cy="6588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marL="812800" indent="-812800">
              <a:lnSpc>
                <a:spcPct val="12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SzPct val="60000"/>
              <a:buFont typeface="Wingdings" pitchFamily="2" charset="2"/>
              <a:buNone/>
            </a:pPr>
            <a:r>
              <a:rPr kumimoji="1" lang="zh-CN" altLang="en-US" sz="1400" dirty="0" smtClean="0"/>
              <a:t>典</a:t>
            </a:r>
            <a:r>
              <a:rPr kumimoji="1" lang="zh-CN" altLang="en-US" sz="1400" dirty="0"/>
              <a:t>型</a:t>
            </a:r>
            <a:r>
              <a:rPr kumimoji="1" lang="en-US" altLang="zh-CN" sz="1400" dirty="0"/>
              <a:t>APFC</a:t>
            </a:r>
            <a:r>
              <a:rPr kumimoji="1" lang="zh-CN" altLang="en-US" sz="1400" dirty="0"/>
              <a:t>电路框图</a:t>
            </a:r>
          </a:p>
          <a:p>
            <a:pPr marL="812800" indent="-812800"/>
            <a:endParaRPr lang="zh-CN" altLang="en-US" dirty="0"/>
          </a:p>
        </p:txBody>
      </p:sp>
      <p:pic>
        <p:nvPicPr>
          <p:cNvPr id="30823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2488" y="2420938"/>
            <a:ext cx="7129462" cy="29337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188" y="1222375"/>
            <a:ext cx="8305800" cy="4943475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       图</a:t>
            </a:r>
            <a:r>
              <a:rPr kumimoji="1" lang="en-US" altLang="zh-CN" sz="1400" dirty="0">
                <a:solidFill>
                  <a:schemeClr val="tx1"/>
                </a:solidFill>
                <a:ea typeface="宋体" pitchFamily="2" charset="-122"/>
              </a:rPr>
              <a:t>2-4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是一个典型的有源</a:t>
            </a:r>
            <a:r>
              <a:rPr kumimoji="1" lang="en-US" altLang="zh-CN" sz="1400" dirty="0">
                <a:solidFill>
                  <a:schemeClr val="tx1"/>
                </a:solidFill>
                <a:ea typeface="宋体" pitchFamily="2" charset="-122"/>
              </a:rPr>
              <a:t>PFC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电路模型，其基本工作原理如下：主电路的输出电压</a:t>
            </a:r>
            <a:r>
              <a:rPr kumimoji="1" lang="en-US" altLang="zh-CN" sz="1400" dirty="0">
                <a:solidFill>
                  <a:schemeClr val="tx1"/>
                </a:solidFill>
                <a:ea typeface="宋体" pitchFamily="2" charset="-122"/>
              </a:rPr>
              <a:t>Vo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和基准电压</a:t>
            </a:r>
            <a:r>
              <a:rPr kumimoji="1" lang="en-US" altLang="zh-CN" sz="1400" dirty="0" err="1">
                <a:solidFill>
                  <a:schemeClr val="tx1"/>
                </a:solidFill>
                <a:ea typeface="宋体" pitchFamily="2" charset="-122"/>
              </a:rPr>
              <a:t>V</a:t>
            </a:r>
            <a:r>
              <a:rPr kumimoji="1" lang="en-US" altLang="zh-CN" sz="1200" dirty="0" err="1">
                <a:solidFill>
                  <a:schemeClr val="tx1"/>
                </a:solidFill>
                <a:ea typeface="宋体" pitchFamily="2" charset="-122"/>
              </a:rPr>
              <a:t>ref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比较后，输入给电压误差放大器</a:t>
            </a:r>
            <a:r>
              <a:rPr kumimoji="1" lang="en-US" altLang="zh-CN" sz="1400" dirty="0">
                <a:solidFill>
                  <a:schemeClr val="tx1"/>
                </a:solidFill>
                <a:ea typeface="宋体" pitchFamily="2" charset="-122"/>
              </a:rPr>
              <a:t>A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；整流电压</a:t>
            </a:r>
            <a:r>
              <a:rPr kumimoji="1" lang="en-US" altLang="zh-CN" sz="1400" dirty="0">
                <a:solidFill>
                  <a:schemeClr val="tx1"/>
                </a:solidFill>
                <a:ea typeface="宋体" pitchFamily="2" charset="-122"/>
              </a:rPr>
              <a:t>V</a:t>
            </a:r>
            <a:r>
              <a:rPr kumimoji="1" lang="en-US" altLang="zh-CN" sz="1200" dirty="0">
                <a:solidFill>
                  <a:schemeClr val="tx1"/>
                </a:solidFill>
                <a:ea typeface="宋体" pitchFamily="2" charset="-122"/>
              </a:rPr>
              <a:t>in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检测值</a:t>
            </a:r>
            <a:r>
              <a:rPr kumimoji="1" lang="en-US" altLang="zh-CN" sz="1400" dirty="0" err="1">
                <a:solidFill>
                  <a:schemeClr val="tx1"/>
                </a:solidFill>
                <a:ea typeface="宋体" pitchFamily="2" charset="-122"/>
              </a:rPr>
              <a:t>V</a:t>
            </a:r>
            <a:r>
              <a:rPr kumimoji="1" lang="en-US" altLang="zh-CN" sz="1200" dirty="0" err="1">
                <a:solidFill>
                  <a:schemeClr val="tx1"/>
                </a:solidFill>
                <a:ea typeface="宋体" pitchFamily="2" charset="-122"/>
              </a:rPr>
              <a:t>f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和电压误差放大器</a:t>
            </a:r>
            <a:r>
              <a:rPr kumimoji="1" lang="en-US" altLang="zh-CN" sz="1400" dirty="0">
                <a:solidFill>
                  <a:schemeClr val="tx1"/>
                </a:solidFill>
                <a:ea typeface="宋体" pitchFamily="2" charset="-122"/>
              </a:rPr>
              <a:t>A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的输出信号</a:t>
            </a:r>
            <a:r>
              <a:rPr kumimoji="1" lang="en-US" altLang="zh-CN" sz="1400" dirty="0" err="1">
                <a:solidFill>
                  <a:schemeClr val="tx1"/>
                </a:solidFill>
                <a:ea typeface="宋体" pitchFamily="2" charset="-122"/>
              </a:rPr>
              <a:t>V</a:t>
            </a:r>
            <a:r>
              <a:rPr kumimoji="1" lang="en-US" altLang="zh-CN" sz="1200" dirty="0" err="1">
                <a:solidFill>
                  <a:schemeClr val="tx1"/>
                </a:solidFill>
                <a:ea typeface="宋体" pitchFamily="2" charset="-122"/>
              </a:rPr>
              <a:t>e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共同加到乘法器</a:t>
            </a:r>
            <a:r>
              <a:rPr kumimoji="1" lang="en-US" altLang="zh-CN" sz="1400" dirty="0">
                <a:solidFill>
                  <a:schemeClr val="tx1"/>
                </a:solidFill>
                <a:ea typeface="宋体" pitchFamily="2" charset="-122"/>
              </a:rPr>
              <a:t>M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的输入端；乘法器的输出</a:t>
            </a:r>
            <a:r>
              <a:rPr kumimoji="1" lang="en-US" altLang="zh-CN" sz="1400" dirty="0" err="1">
                <a:solidFill>
                  <a:schemeClr val="tx1"/>
                </a:solidFill>
                <a:ea typeface="宋体" pitchFamily="2" charset="-122"/>
              </a:rPr>
              <a:t>I</a:t>
            </a:r>
            <a:r>
              <a:rPr kumimoji="1" lang="en-US" altLang="zh-CN" sz="1200" dirty="0" err="1">
                <a:solidFill>
                  <a:schemeClr val="tx1"/>
                </a:solidFill>
                <a:ea typeface="宋体" pitchFamily="2" charset="-122"/>
              </a:rPr>
              <a:t>ref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则作为电流反馈控制的基准信号，与输入电流采样值</a:t>
            </a:r>
            <a:r>
              <a:rPr kumimoji="1" lang="en-US" altLang="zh-CN" sz="1400" dirty="0">
                <a:solidFill>
                  <a:schemeClr val="tx1"/>
                </a:solidFill>
                <a:ea typeface="宋体" pitchFamily="2" charset="-122"/>
              </a:rPr>
              <a:t>I</a:t>
            </a:r>
            <a:r>
              <a:rPr kumimoji="1" lang="en-US" altLang="zh-CN" sz="1200" dirty="0">
                <a:solidFill>
                  <a:schemeClr val="tx1"/>
                </a:solidFill>
                <a:ea typeface="宋体" pitchFamily="2" charset="-122"/>
              </a:rPr>
              <a:t>f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比较后，经过电流误差放大器加到</a:t>
            </a:r>
            <a:r>
              <a:rPr kumimoji="1" lang="en-US" altLang="zh-CN" sz="1400" dirty="0">
                <a:solidFill>
                  <a:schemeClr val="tx1"/>
                </a:solidFill>
                <a:ea typeface="宋体" pitchFamily="2" charset="-122"/>
              </a:rPr>
              <a:t>PWM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控制芯片及驱动器，用来控制主</a:t>
            </a:r>
            <a:r>
              <a:rPr kumimoji="1" lang="en-US" altLang="zh-CN" sz="1400" dirty="0">
                <a:solidFill>
                  <a:schemeClr val="tx1"/>
                </a:solidFill>
                <a:ea typeface="宋体" pitchFamily="2" charset="-122"/>
              </a:rPr>
              <a:t>MOS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管的通断。校正后的电流电压波形如下图所示：</a:t>
            </a:r>
          </a:p>
          <a:p>
            <a:pPr marL="0" inden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endParaRPr kumimoji="1" lang="zh-CN" altLang="en-US" sz="1400" dirty="0">
              <a:solidFill>
                <a:schemeClr val="tx1"/>
              </a:solidFill>
              <a:ea typeface="宋体" pitchFamily="2" charset="-122"/>
            </a:endParaRPr>
          </a:p>
          <a:p>
            <a:pPr marL="0" inden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endParaRPr kumimoji="1" lang="zh-CN" altLang="en-US" sz="1400" dirty="0">
              <a:solidFill>
                <a:schemeClr val="tx1"/>
              </a:solidFill>
              <a:ea typeface="宋体" pitchFamily="2" charset="-122"/>
            </a:endParaRPr>
          </a:p>
          <a:p>
            <a:pPr marL="0" inden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endParaRPr kumimoji="1" lang="zh-CN" altLang="en-US" sz="1400" dirty="0">
              <a:solidFill>
                <a:schemeClr val="tx1"/>
              </a:solidFill>
              <a:ea typeface="宋体" pitchFamily="2" charset="-122"/>
            </a:endParaRPr>
          </a:p>
          <a:p>
            <a:pPr marL="0" inden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endParaRPr kumimoji="1" lang="zh-CN" altLang="en-US" sz="1400" dirty="0">
              <a:solidFill>
                <a:schemeClr val="tx1"/>
              </a:solidFill>
              <a:ea typeface="宋体" pitchFamily="2" charset="-122"/>
            </a:endParaRPr>
          </a:p>
          <a:p>
            <a:pPr marL="0" inden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endParaRPr kumimoji="1" lang="zh-CN" altLang="en-US" sz="1400" dirty="0">
              <a:solidFill>
                <a:schemeClr val="tx1"/>
              </a:solidFill>
              <a:ea typeface="宋体" pitchFamily="2" charset="-122"/>
            </a:endParaRPr>
          </a:p>
          <a:p>
            <a:pPr marL="0" inden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endParaRPr kumimoji="1" lang="zh-CN" altLang="en-US" sz="1400" dirty="0">
              <a:solidFill>
                <a:schemeClr val="tx1"/>
              </a:solidFill>
              <a:ea typeface="宋体" pitchFamily="2" charset="-122"/>
            </a:endParaRPr>
          </a:p>
          <a:p>
            <a:pPr marL="0" inden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endParaRPr kumimoji="1" lang="zh-CN" altLang="en-US" sz="1400" dirty="0">
              <a:solidFill>
                <a:schemeClr val="tx1"/>
              </a:solidFill>
              <a:ea typeface="宋体" pitchFamily="2" charset="-122"/>
            </a:endParaRPr>
          </a:p>
          <a:p>
            <a:pPr marL="0" inden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      主动式</a:t>
            </a:r>
            <a:r>
              <a:rPr kumimoji="1" lang="en-US" altLang="zh-CN" sz="1400" dirty="0">
                <a:solidFill>
                  <a:schemeClr val="tx1"/>
                </a:solidFill>
                <a:ea typeface="宋体" pitchFamily="2" charset="-122"/>
              </a:rPr>
              <a:t>PFC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可以达到</a:t>
            </a:r>
            <a:r>
              <a:rPr kumimoji="1" lang="en-US" altLang="zh-CN" sz="1400" dirty="0">
                <a:solidFill>
                  <a:schemeClr val="tx1"/>
                </a:solidFill>
                <a:ea typeface="宋体" pitchFamily="2" charset="-122"/>
              </a:rPr>
              <a:t>0.99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以上的功率因数，但其线路设计比被动式</a:t>
            </a:r>
            <a:r>
              <a:rPr kumimoji="1" lang="en-US" altLang="zh-CN" sz="1400" dirty="0">
                <a:solidFill>
                  <a:schemeClr val="tx1"/>
                </a:solidFill>
                <a:ea typeface="宋体" pitchFamily="2" charset="-122"/>
              </a:rPr>
              <a:t>PFC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复杂，成本也相对高。采用主动式</a:t>
            </a:r>
            <a:r>
              <a:rPr kumimoji="1" lang="en-US" altLang="zh-CN" sz="1400" dirty="0">
                <a:solidFill>
                  <a:schemeClr val="tx1"/>
                </a:solidFill>
                <a:ea typeface="宋体" pitchFamily="2" charset="-122"/>
              </a:rPr>
              <a:t>PFC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电路的电源不必采用很大容量的滤波电容，产品输出也十分稳定，适应电压非常宽。此外，主动式</a:t>
            </a:r>
            <a:r>
              <a:rPr kumimoji="1" lang="en-US" altLang="zh-CN" sz="1400" dirty="0">
                <a:solidFill>
                  <a:schemeClr val="tx1"/>
                </a:solidFill>
                <a:ea typeface="宋体" pitchFamily="2" charset="-122"/>
              </a:rPr>
              <a:t>PFC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还可用作辅助电源，因此在使用主动式</a:t>
            </a:r>
            <a:r>
              <a:rPr kumimoji="1" lang="en-US" altLang="zh-CN" sz="1400" dirty="0">
                <a:solidFill>
                  <a:schemeClr val="tx1"/>
                </a:solidFill>
                <a:ea typeface="宋体" pitchFamily="2" charset="-122"/>
              </a:rPr>
              <a:t>PFC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电路中，往往不需要待机变压器，而且主动式</a:t>
            </a:r>
            <a:r>
              <a:rPr kumimoji="1" lang="en-US" altLang="zh-CN" sz="1400" dirty="0">
                <a:solidFill>
                  <a:schemeClr val="tx1"/>
                </a:solidFill>
                <a:ea typeface="宋体" pitchFamily="2" charset="-122"/>
              </a:rPr>
              <a:t>PFC</a:t>
            </a:r>
            <a:r>
              <a:rPr kumimoji="1" lang="zh-CN" altLang="en-US" sz="1400" dirty="0">
                <a:solidFill>
                  <a:schemeClr val="tx1"/>
                </a:solidFill>
                <a:ea typeface="宋体" pitchFamily="2" charset="-122"/>
              </a:rPr>
              <a:t>还拥有稳定性佳、工频震动小，噪音低等优点。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endParaRPr kumimoji="1" lang="zh-CN" altLang="en-US" sz="1600" dirty="0">
              <a:solidFill>
                <a:schemeClr val="tx1"/>
              </a:solidFill>
              <a:ea typeface="宋体" pitchFamily="2" charset="-122"/>
            </a:endParaRPr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title"/>
          </p:nvPr>
        </p:nvSpPr>
        <p:spPr>
          <a:xfrm>
            <a:off x="471488" y="260350"/>
            <a:ext cx="7594600" cy="723900"/>
          </a:xfrm>
          <a:noFill/>
          <a:ln/>
        </p:spPr>
        <p:txBody>
          <a:bodyPr>
            <a:normAutofit/>
          </a:bodyPr>
          <a:lstStyle/>
          <a:p>
            <a:pPr marL="812800" indent="-812800"/>
            <a:r>
              <a:rPr lang="en-US" altLang="zh-CN" sz="2800" b="0" dirty="0">
                <a:ea typeface="宋体" pitchFamily="2" charset="-122"/>
              </a:rPr>
              <a:t>PFC</a:t>
            </a:r>
            <a:r>
              <a:rPr lang="zh-CN" altLang="en-US" sz="2800" b="0" dirty="0">
                <a:ea typeface="宋体" pitchFamily="2" charset="-122"/>
              </a:rPr>
              <a:t>电路概述及其主要工作原理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051050" y="2598738"/>
            <a:ext cx="4681538" cy="2619375"/>
            <a:chOff x="1292" y="1637"/>
            <a:chExt cx="2949" cy="1650"/>
          </a:xfrm>
        </p:grpSpPr>
        <p:pic>
          <p:nvPicPr>
            <p:cNvPr id="295940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2" y="1637"/>
              <a:ext cx="2949" cy="116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</p:pic>
        <p:sp>
          <p:nvSpPr>
            <p:cNvPr id="295942" name="Text Box 6"/>
            <p:cNvSpPr txBox="1">
              <a:spLocks noChangeArrowheads="1"/>
            </p:cNvSpPr>
            <p:nvPr/>
          </p:nvSpPr>
          <p:spPr bwMode="auto">
            <a:xfrm>
              <a:off x="1711" y="2851"/>
              <a:ext cx="2223" cy="43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anchor="b">
              <a:spAutoFit/>
            </a:bodyPr>
            <a:lstStyle/>
            <a:p>
              <a:pPr marL="812800" indent="-812800">
                <a:lnSpc>
                  <a:spcPct val="120000"/>
                </a:lnSpc>
                <a:spcBef>
                  <a:spcPct val="30000"/>
                </a:spcBef>
                <a:spcAft>
                  <a:spcPct val="30000"/>
                </a:spcAft>
                <a:buClr>
                  <a:schemeClr val="bg2"/>
                </a:buClr>
                <a:buSzPct val="60000"/>
                <a:buFont typeface="Wingdings" pitchFamily="2" charset="2"/>
                <a:buNone/>
              </a:pPr>
              <a:r>
                <a:rPr kumimoji="1" lang="en-US" altLang="zh-CN" sz="1400" dirty="0" smtClean="0"/>
                <a:t> </a:t>
              </a:r>
              <a:r>
                <a:rPr kumimoji="1" lang="zh-CN" altLang="en-US" sz="1400" dirty="0"/>
                <a:t>经有源</a:t>
              </a:r>
              <a:r>
                <a:rPr kumimoji="1" lang="en-US" altLang="zh-CN" sz="1400" dirty="0"/>
                <a:t>PFC</a:t>
              </a:r>
              <a:r>
                <a:rPr kumimoji="1" lang="zh-CN" altLang="en-US" sz="1400" dirty="0"/>
                <a:t>校正后的电流电压波形</a:t>
              </a:r>
            </a:p>
            <a:p>
              <a:pPr marL="812800" indent="-812800"/>
              <a:endParaRPr lang="zh-CN" altLang="en-US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2959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38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498</Words>
  <Application>Microsoft Office PowerPoint</Application>
  <PresentationFormat>On-screen Show (4:3)</PresentationFormat>
  <Paragraphs>17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PFC电路概述及其主要工作原理</vt:lpstr>
      <vt:lpstr>PFC电路概述及其主要工作原理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PFC电路概述及其主要工作原理</dc:title>
  <dc:creator>Ye, Raoyong</dc:creator>
  <cp:lastModifiedBy>a0220353</cp:lastModifiedBy>
  <cp:revision>1</cp:revision>
  <dcterms:created xsi:type="dcterms:W3CDTF">2006-08-16T00:00:00Z</dcterms:created>
  <dcterms:modified xsi:type="dcterms:W3CDTF">2014-07-21T14:52:00Z</dcterms:modified>
</cp:coreProperties>
</file>