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1" r:id="rId5"/>
    <p:sldMasterId id="2147483655" r:id="rId6"/>
  </p:sldMasterIdLst>
  <p:notesMasterIdLst>
    <p:notesMasterId r:id="rId8"/>
  </p:notesMasterIdLst>
  <p:sldIdLst>
    <p:sldId id="908" r:id="rId7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CC"/>
    <a:srgbClr val="CCCCFF"/>
    <a:srgbClr val="CCFFCC"/>
    <a:srgbClr val="0033CC"/>
    <a:srgbClr val="336699"/>
    <a:srgbClr val="3366CC"/>
    <a:srgbClr val="0099FF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62" y="-72"/>
      </p:cViewPr>
      <p:guideLst>
        <p:guide orient="horz" pos="2160"/>
        <p:guide pos="41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F695E8-A47C-405E-907A-5DFDCC7E0B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3638" y="692150"/>
            <a:ext cx="4610100" cy="3457575"/>
          </a:xfrm>
          <a:ln/>
        </p:spPr>
      </p:sp>
      <p:sp>
        <p:nvSpPr>
          <p:cNvPr id="281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0CF3EF-D068-487D-AC4E-6979E35E39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0B3D37-D67A-47CC-83F6-4CEAF7393A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91915-3F9F-42EB-AB6E-F6E7D0FC3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0D2CC8-42EC-4391-85E9-D2A5375907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59001-10D8-4818-A63E-2F4F46C7C5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03576-AA3A-4FED-BB93-97D27A495D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90E970-4F75-4DCA-A7A6-C13B8CC725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160351-E42B-4D77-A50E-08340B10C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3EF320-6AEB-4E37-8A27-EC8647A74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92910-A454-49EC-B146-6860BEA503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AF1F7-04AE-4A77-A712-43447DDA0B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7141AB-8E2C-470A-A22B-D37491BA23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51CBAA-1452-4483-A884-5B6E42A7E1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B43E30-1D27-4F29-A4FE-A3492826F4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943100"/>
            <a:ext cx="2114550" cy="331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43100"/>
            <a:ext cx="6191250" cy="331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6B33F-37FD-479C-B9B0-76E72200A6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8467725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3375" y="3608388"/>
            <a:ext cx="8467725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78B73-E131-4F1E-86CB-FF401FFA5C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33375" y="1185863"/>
            <a:ext cx="8467725" cy="46926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E2DA8-D1BC-4BC2-8A50-198C84D0FD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EBF51C-1CDA-4215-8450-D95FEFBC3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E4C08F-9A8B-4AAD-BEA1-26EA4D41B9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96C16-D264-4F40-A6FE-47D602AED3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46BB1C-8DD2-417F-A1F2-3D6A3694A4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D9B05-E7A3-4690-88DC-38DE567FA1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645A3-F05A-492B-85D9-FE33C6B7E3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DA4A4-3550-421D-8D4F-43D93860F5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D69EF-CBD1-4001-ABB9-E963CD7647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96E98-F418-49B6-B0D4-D923C0C17F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57EFA4-13A7-4017-AE40-D328507926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725E14-7312-4212-A5C4-1C3BDF3693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4963" y="0"/>
            <a:ext cx="2116137" cy="587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3375" y="0"/>
            <a:ext cx="6199188" cy="587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A2A7D6-F44A-4696-86B0-20D20FC59C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0"/>
            <a:ext cx="8458200" cy="1189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C2C99A-D607-45BB-A4C6-2EF1FCEFD6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57600"/>
            <a:ext cx="4152900" cy="160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6F2432-6281-4CD2-9766-85AF6EF4E1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F011E-5955-44AD-85C2-325491D028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8F5EA-B369-4AC5-9D90-963C37035A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23A1C-9F2F-41A1-9A74-35A90D9B8D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C276C0-8238-40B3-8021-4747E54B8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DADB7-36B8-4B7A-AA68-721B4574E4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7" descr="1c_revBlack_rgb_powerpoi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0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40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0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46D475F0-0F06-49D9-845F-01A0F6E0561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9464" name="Rectangle 26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28"/>
          <p:cNvSpPr>
            <a:spLocks noChangeArrowheads="1"/>
          </p:cNvSpPr>
          <p:nvPr/>
        </p:nvSpPr>
        <p:spPr bwMode="auto">
          <a:xfrm>
            <a:off x="457200" y="647700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/>
              <a:t>TI STRICTLY PRIVATE MATERIAL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MS PGothic" pitchFamily="34" charset="-128"/>
          <a:cs typeface="MS P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MS PGothic" pitchFamily="34" charset="-128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  <a:ea typeface="MS PGothic" pitchFamily="34" charset="-128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MS PGothic" pitchFamily="34" charset="-128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MS PGothic" pitchFamily="34" charset="-128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MS PGothic" pitchFamily="34" charset="-128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8" descr="1c_revGray_rgb_powerpoin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629400" y="6416675"/>
            <a:ext cx="113665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1943100"/>
            <a:ext cx="8458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3657600"/>
            <a:ext cx="8458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8622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23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03885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24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3885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B277CDAE-BD1C-4C60-98F3-413BC01CCC0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1752" name="Rectangle 17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Rectangle 19"/>
          <p:cNvSpPr>
            <a:spLocks noChangeArrowheads="1"/>
          </p:cNvSpPr>
          <p:nvPr/>
        </p:nvSpPr>
        <p:spPr bwMode="auto">
          <a:xfrm>
            <a:off x="457200" y="647700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000"/>
              <a:t>TI STRICTLY PRIVATE MATERIAL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MS PGothic" pitchFamily="34" charset="-128"/>
          <a:cs typeface="MS P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MS PGothic" pitchFamily="34" charset="-128"/>
          <a:cs typeface="MS PGothic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2"/>
          </a:solidFill>
          <a:latin typeface="+mn-lt"/>
          <a:ea typeface="MS PGothic" pitchFamily="34" charset="-128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  <a:ea typeface="MS PGothic" pitchFamily="34" charset="-128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MS PGothic" pitchFamily="34" charset="-128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MS PGothic" pitchFamily="34" charset="-128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MS PGothic" pitchFamily="34" charset="-128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7" descr="ti_stk_2c_pos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418263"/>
            <a:ext cx="113665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0"/>
            <a:ext cx="84582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185863"/>
            <a:ext cx="8467725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5600" y="647700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4675" y="647700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i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47700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18485B52-E529-4052-A951-935D7064D2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8136" name="Rectangle 19"/>
          <p:cNvSpPr>
            <a:spLocks noChangeArrowheads="1"/>
          </p:cNvSpPr>
          <p:nvPr/>
        </p:nvSpPr>
        <p:spPr bwMode="auto">
          <a:xfrm>
            <a:off x="338138" y="6330950"/>
            <a:ext cx="8462962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  <a:ea typeface="MS PGothic" charset="0"/>
          <a:cs typeface="MS PGothic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llenliaw@mingstar.com.t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7" name="Title 1"/>
          <p:cNvSpPr>
            <a:spLocks noGrp="1"/>
          </p:cNvSpPr>
          <p:nvPr>
            <p:ph type="title" idx="4294967295"/>
          </p:nvPr>
        </p:nvSpPr>
        <p:spPr>
          <a:xfrm>
            <a:off x="342900" y="0"/>
            <a:ext cx="84582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Magnetic Suppliers and Part Numbers</a:t>
            </a:r>
          </a:p>
        </p:txBody>
      </p:sp>
      <p:sp>
        <p:nvSpPr>
          <p:cNvPr id="280578" name="Content Placeholder 2"/>
          <p:cNvSpPr>
            <a:spLocks noGrp="1"/>
          </p:cNvSpPr>
          <p:nvPr>
            <p:ph idx="4294967295"/>
          </p:nvPr>
        </p:nvSpPr>
        <p:spPr>
          <a:xfrm>
            <a:off x="117475" y="1185863"/>
            <a:ext cx="8820150" cy="5137150"/>
          </a:xfrm>
        </p:spPr>
        <p:txBody>
          <a:bodyPr/>
          <a:lstStyle/>
          <a:p>
            <a:pPr eaLnBrk="1" hangingPunct="1">
              <a:buNone/>
            </a:pPr>
            <a:r>
              <a:rPr lang="en-US" sz="2000" b="1" dirty="0" smtClean="0"/>
              <a:t>Partners for TX Coils</a:t>
            </a:r>
          </a:p>
          <a:p>
            <a:pPr lvl="1" eaLnBrk="1" hangingPunct="1"/>
            <a:r>
              <a:rPr lang="en-US" sz="1600" dirty="0" err="1" smtClean="0"/>
              <a:t>Elytone</a:t>
            </a:r>
            <a:r>
              <a:rPr lang="en-US" sz="1600" dirty="0" smtClean="0"/>
              <a:t> (ECO00260A):  	</a:t>
            </a:r>
            <a:r>
              <a:rPr lang="de-DE" sz="1600" dirty="0" smtClean="0"/>
              <a:t>Annie Jya (annie@elytone.com.tw)</a:t>
            </a:r>
            <a:endParaRPr lang="en-US" sz="1600" dirty="0" smtClean="0"/>
          </a:p>
          <a:p>
            <a:pPr lvl="1" eaLnBrk="1" hangingPunct="1"/>
            <a:r>
              <a:rPr lang="en-US" sz="1600" dirty="0" err="1" smtClean="0"/>
              <a:t>Toko</a:t>
            </a:r>
            <a:r>
              <a:rPr lang="en-US" sz="1600" dirty="0" smtClean="0"/>
              <a:t> X1387: 		Chris </a:t>
            </a:r>
            <a:r>
              <a:rPr lang="en-US" sz="1600" dirty="0" err="1" smtClean="0"/>
              <a:t>Seiberlich</a:t>
            </a:r>
            <a:r>
              <a:rPr lang="en-US" sz="1600" dirty="0" smtClean="0"/>
              <a:t> (cseiberlich@tokoam.com)</a:t>
            </a:r>
          </a:p>
          <a:p>
            <a:pPr lvl="1" eaLnBrk="1" hangingPunct="1"/>
            <a:r>
              <a:rPr lang="en-US" sz="1600" dirty="0" smtClean="0"/>
              <a:t>TDK:  			Keith </a:t>
            </a:r>
            <a:r>
              <a:rPr lang="en-US" sz="1600" dirty="0" err="1" smtClean="0"/>
              <a:t>Itagaki</a:t>
            </a:r>
            <a:r>
              <a:rPr lang="en-US" sz="1600" dirty="0" smtClean="0"/>
              <a:t> (kitagaki@jp.tdk.com)</a:t>
            </a:r>
          </a:p>
          <a:p>
            <a:pPr lvl="1" eaLnBrk="1" hangingPunct="1"/>
            <a:r>
              <a:rPr lang="en-US" sz="1600" dirty="0" smtClean="0"/>
              <a:t>E&amp;E: 			Darren Simmons (dsimmons@eemplusa.com)</a:t>
            </a:r>
          </a:p>
          <a:p>
            <a:pPr lvl="1" eaLnBrk="1" hangingPunct="1"/>
            <a:r>
              <a:rPr lang="en-US" sz="1600" dirty="0" smtClean="0"/>
              <a:t>Vishay: 			Tim Shafer (tim.shafer@vishay.com)</a:t>
            </a:r>
          </a:p>
          <a:p>
            <a:pPr lvl="1" eaLnBrk="1" hangingPunct="1"/>
            <a:r>
              <a:rPr lang="en-US" sz="1600" dirty="0" err="1" smtClean="0"/>
              <a:t>Mingstar</a:t>
            </a:r>
            <a:r>
              <a:rPr lang="en-US" sz="1600" dirty="0" smtClean="0"/>
              <a:t>: 			Alan </a:t>
            </a:r>
            <a:r>
              <a:rPr lang="en-US" sz="1600" dirty="0" err="1" smtClean="0"/>
              <a:t>Liaw</a:t>
            </a:r>
            <a:r>
              <a:rPr lang="en-US" sz="1600" dirty="0" smtClean="0"/>
              <a:t> (allenliaw@mingstar.com.tw)</a:t>
            </a:r>
          </a:p>
          <a:p>
            <a:pPr lvl="1" eaLnBrk="1" hangingPunct="1"/>
            <a:r>
              <a:rPr lang="en-US" sz="1600" dirty="0" err="1" smtClean="0"/>
              <a:t>Kolektor</a:t>
            </a:r>
            <a:r>
              <a:rPr lang="en-US" sz="1600" dirty="0" smtClean="0"/>
              <a:t>-Magma 		</a:t>
            </a:r>
            <a:r>
              <a:rPr lang="en-US" sz="1600" dirty="0" err="1" smtClean="0"/>
              <a:t>Milivoj</a:t>
            </a:r>
            <a:r>
              <a:rPr lang="en-US" sz="1600" dirty="0" smtClean="0"/>
              <a:t> </a:t>
            </a:r>
            <a:r>
              <a:rPr lang="en-US" sz="1600" dirty="0" err="1" smtClean="0"/>
              <a:t>Sečan</a:t>
            </a:r>
            <a:r>
              <a:rPr lang="en-US" sz="1600" dirty="0" smtClean="0"/>
              <a:t> (milivoj.secan@kolektor.com)</a:t>
            </a:r>
            <a:endParaRPr lang="en-US" sz="1200" dirty="0" smtClean="0"/>
          </a:p>
          <a:p>
            <a:pPr lvl="1" eaLnBrk="1" hangingPunct="1">
              <a:buFontTx/>
              <a:buNone/>
            </a:pPr>
            <a:endParaRPr lang="en-US" sz="1600" dirty="0" smtClean="0"/>
          </a:p>
          <a:p>
            <a:pPr eaLnBrk="1" hangingPunct="1">
              <a:buNone/>
            </a:pPr>
            <a:r>
              <a:rPr lang="en-US" sz="2000" b="1" dirty="0" smtClean="0"/>
              <a:t>Partners for RX Coils</a:t>
            </a:r>
          </a:p>
          <a:p>
            <a:pPr lvl="1" eaLnBrk="1" hangingPunct="1"/>
            <a:r>
              <a:rPr lang="en-US" sz="1600" dirty="0" err="1" smtClean="0"/>
              <a:t>Toko</a:t>
            </a:r>
            <a:r>
              <a:rPr lang="en-US" sz="1600" dirty="0" smtClean="0"/>
              <a:t>: 			Chris </a:t>
            </a:r>
            <a:r>
              <a:rPr lang="en-US" sz="1600" dirty="0" err="1" smtClean="0"/>
              <a:t>Seiberlich</a:t>
            </a:r>
            <a:r>
              <a:rPr lang="en-US" sz="1600" dirty="0" smtClean="0"/>
              <a:t> (cseiberlich@tokoam.com)</a:t>
            </a:r>
          </a:p>
          <a:p>
            <a:pPr lvl="1" eaLnBrk="1" hangingPunct="1"/>
            <a:r>
              <a:rPr lang="en-US" sz="1600" dirty="0" smtClean="0"/>
              <a:t>TDK:  			Keith </a:t>
            </a:r>
            <a:r>
              <a:rPr lang="en-US" sz="1600" dirty="0" err="1" smtClean="0"/>
              <a:t>Itagaki</a:t>
            </a:r>
            <a:r>
              <a:rPr lang="en-US" sz="1600" dirty="0" smtClean="0"/>
              <a:t> (kitagaki@jp.tdk.com)</a:t>
            </a:r>
          </a:p>
          <a:p>
            <a:pPr lvl="1" eaLnBrk="1" hangingPunct="1"/>
            <a:r>
              <a:rPr lang="en-US" sz="1600" dirty="0" smtClean="0"/>
              <a:t>Vishay: 			Tim Shafer (tim.shafer@vishay.com)</a:t>
            </a:r>
          </a:p>
          <a:p>
            <a:pPr lvl="1" eaLnBrk="1" hangingPunct="1"/>
            <a:r>
              <a:rPr lang="en-US" sz="1600" dirty="0" err="1" smtClean="0"/>
              <a:t>Mingstar</a:t>
            </a:r>
            <a:r>
              <a:rPr lang="en-US" sz="1600" dirty="0" smtClean="0"/>
              <a:t>: 			Alan </a:t>
            </a:r>
            <a:r>
              <a:rPr lang="en-US" sz="1600" dirty="0" err="1" smtClean="0"/>
              <a:t>Liaw</a:t>
            </a:r>
            <a:r>
              <a:rPr lang="en-US" sz="1600" dirty="0" smtClean="0"/>
              <a:t> (</a:t>
            </a:r>
            <a:r>
              <a:rPr lang="en-US" sz="1600" dirty="0" smtClean="0">
                <a:hlinkClick r:id="rId3"/>
              </a:rPr>
              <a:t>allenliaw@mingstar.com.tw</a:t>
            </a:r>
            <a:r>
              <a:rPr lang="en-US" sz="1600" dirty="0" smtClean="0"/>
              <a:t>)</a:t>
            </a:r>
          </a:p>
        </p:txBody>
      </p:sp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642100" y="6477000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652C1D9-F6C5-416B-ACF5-B80993FA2C69}" type="slidenum">
              <a:rPr lang="en-US" sz="800"/>
              <a:pPr algn="r"/>
              <a:t>1</a:t>
            </a:fld>
            <a:endParaRPr lang="en-US" sz="800" dirty="0"/>
          </a:p>
        </p:txBody>
      </p:sp>
      <p:sp>
        <p:nvSpPr>
          <p:cNvPr id="6" name="Rectangle 5"/>
          <p:cNvSpPr txBox="1">
            <a:spLocks noGrp="1" noChangeArrowheads="1"/>
          </p:cNvSpPr>
          <p:nvPr/>
        </p:nvSpPr>
        <p:spPr bwMode="auto">
          <a:xfrm>
            <a:off x="3114675" y="6477000"/>
            <a:ext cx="2895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800" i="1" dirty="0"/>
              <a:t>TI Confidential – Selective Disclosure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AAAAAA"/>
      </a:dk1>
      <a:lt1>
        <a:srgbClr val="FFFFFF"/>
      </a:lt1>
      <a:dk2>
        <a:srgbClr val="000000"/>
      </a:dk2>
      <a:lt2>
        <a:srgbClr val="FFFFFF"/>
      </a:lt2>
      <a:accent1>
        <a:srgbClr val="AAAAAA"/>
      </a:accent1>
      <a:accent2>
        <a:srgbClr val="FFFFFF"/>
      </a:accent2>
      <a:accent3>
        <a:srgbClr val="AAAAAA"/>
      </a:accent3>
      <a:accent4>
        <a:srgbClr val="DADADA"/>
      </a:accent4>
      <a:accent5>
        <a:srgbClr val="D2D2D2"/>
      </a:accent5>
      <a:accent6>
        <a:srgbClr val="E7E7E7"/>
      </a:accent6>
      <a:hlink>
        <a:srgbClr val="AAAAAA"/>
      </a:hlink>
      <a:folHlink>
        <a:srgbClr val="FF00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AAAA"/>
      </a:lt1>
      <a:dk2>
        <a:srgbClr val="FFFFFF"/>
      </a:dk2>
      <a:lt2>
        <a:srgbClr val="808080"/>
      </a:lt2>
      <a:accent1>
        <a:srgbClr val="000000"/>
      </a:accent1>
      <a:accent2>
        <a:srgbClr val="AAAAAA"/>
      </a:accent2>
      <a:accent3>
        <a:srgbClr val="D2D2D2"/>
      </a:accent3>
      <a:accent4>
        <a:srgbClr val="000000"/>
      </a:accent4>
      <a:accent5>
        <a:srgbClr val="AAAAAA"/>
      </a:accent5>
      <a:accent6>
        <a:srgbClr val="9A9A9A"/>
      </a:accent6>
      <a:hlink>
        <a:srgbClr val="FF0000"/>
      </a:hlink>
      <a:folHlink>
        <a:srgbClr val="FFFFFF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AAAAAA"/>
        </a:lt1>
        <a:dk2>
          <a:srgbClr val="FFFFFF"/>
        </a:dk2>
        <a:lt2>
          <a:srgbClr val="80808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000000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FinalPowerpoint">
  <a:themeElements>
    <a:clrScheme name="3_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3_FinalPowerpoint">
      <a:majorFont>
        <a:latin typeface="Arial"/>
        <a:ea typeface="MS PGothic"/>
        <a:cs typeface="MS PGothic"/>
      </a:majorFont>
      <a:minorFont>
        <a:latin typeface="Arial"/>
        <a:ea typeface="MS PGothic"/>
        <a:cs typeface="MS PGothic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8E2C36A5C9F4781238920BBAA920F" ma:contentTypeVersion="2" ma:contentTypeDescription="Create a new document." ma:contentTypeScope="" ma:versionID="3318baef2a3d41302a54057abec4e11b">
  <xsd:schema xmlns:xsd="http://www.w3.org/2001/XMLSchema" xmlns:p="http://schemas.microsoft.com/office/2006/metadata/properties" targetNamespace="http://schemas.microsoft.com/office/2006/metadata/properties" ma:root="true" ma:fieldsID="c8fa74cec31385e2a8bb1b6cf1ace5e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5FA8F2-8AE0-49D6-B6A4-163BE7E5A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A493448-743D-4C53-854E-9D4FDA5F514A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143B86F-8170-4AF6-B47C-603FB6DF6B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</Template>
  <TotalTime>10029</TotalTime>
  <Words>19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Custom Design</vt:lpstr>
      <vt:lpstr>1_Custom Design</vt:lpstr>
      <vt:lpstr>3_FinalPowerpoint</vt:lpstr>
      <vt:lpstr>Magnetic Suppliers and Part Numbers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bqTESLA Deep Dive </dc:title>
  <dc:subject>Confidential</dc:subject>
  <dc:creator>Masoud Beheshti</dc:creator>
  <cp:lastModifiedBy>a0869486</cp:lastModifiedBy>
  <cp:revision>408</cp:revision>
  <dcterms:created xsi:type="dcterms:W3CDTF">2007-12-19T20:51:45Z</dcterms:created>
  <dcterms:modified xsi:type="dcterms:W3CDTF">2011-11-17T03:19:07Z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0x0101006928E2C36A5C9F4781238920BBAA920F</vt:lpwstr>
  </property>
</Properties>
</file>