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3" r:id="rId4"/>
  </p:sldMasterIdLst>
  <p:notesMasterIdLst>
    <p:notesMasterId r:id="rId13"/>
  </p:notesMasterIdLst>
  <p:handoutMasterIdLst>
    <p:handoutMasterId r:id="rId14"/>
  </p:handoutMasterIdLst>
  <p:sldIdLst>
    <p:sldId id="265" r:id="rId5"/>
    <p:sldId id="264" r:id="rId6"/>
    <p:sldId id="266" r:id="rId7"/>
    <p:sldId id="267" r:id="rId8"/>
    <p:sldId id="268" r:id="rId9"/>
    <p:sldId id="260" r:id="rId10"/>
    <p:sldId id="257" r:id="rId11"/>
    <p:sldId id="270" r:id="rId12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3" autoAdjust="0"/>
    <p:restoredTop sz="94598" autoAdjust="0"/>
  </p:normalViewPr>
  <p:slideViewPr>
    <p:cSldViewPr snapToGrid="0">
      <p:cViewPr>
        <p:scale>
          <a:sx n="75" d="100"/>
          <a:sy n="75" d="100"/>
        </p:scale>
        <p:origin x="-1752" y="-498"/>
      </p:cViewPr>
      <p:guideLst>
        <p:guide orient="horz" pos="432"/>
        <p:guide pos="2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532" y="-78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4B84480A-273F-497A-AD60-26B54C786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995039BA-AD79-41E8-AA9E-84DFD9181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1c_revBlack_rgb_powerpoint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5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2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7" name="Picture 29" descr="ti_stk_2c_pos_rgb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D1106-97CA-45AB-A94A-ECBE90D91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16A4C-FEE6-4506-BC02-0265C3C01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DED1C-E2A5-4DFC-926E-07956E7DF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42EF0-610E-4ED4-AF8A-2949CE34A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CB2C-E1E4-4E16-A6ED-5FD324032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BF3C2-0C49-44BE-8296-EC7962D24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F4D4-C862-427E-A2FB-6170B9B2E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0C4CE-B1E4-421A-A9D0-874F72B4C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BA06E-4D29-4F46-A2A5-1CDB006EB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DE5E9-EE9C-4929-B2AA-B6566F22E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B8A9D-B9D5-4512-8412-65CE34D54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6E39D-8FF9-429A-80A0-9E1BE7707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26FAB-1D14-48BE-B140-D83ED3C25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3A8EF-34FA-44D4-A9BA-54590DCCB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0518A-A308-4E47-AD15-E5E9B3C1A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D45E8-F20E-4DB2-B2CD-1357AD155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A689-A0FF-429B-94EA-6F545CED3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F41E2-CBC4-4826-8F19-AE5B87E48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F2BE3-BBD4-49E7-A832-10C820A81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77B26-6AAA-4973-AD6B-32BD394A3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CE4E4-812D-43D3-BED8-5CC66ACA2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27CBA-269C-4AB7-A21D-FEB57A2F7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710E-3EF6-4101-A6E1-9723280C3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16F13-2CCA-49B1-B742-71707F09F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92557-3D69-4AB2-B5A7-9F2B31B22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6F7A-CFEF-4C6B-A814-A9E99041A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842CE-1DF9-4CBB-881F-7B0F0FA62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DE2BE-1610-4E44-BFE2-BD2449740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E20BC-6CF4-4752-B40A-46B4979B5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CC715-7D22-4C18-B821-E81B9801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09BC9-8CAB-4536-8233-6A4E2C992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E9F5D-6C99-460F-94CD-DD95DD9D8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A1008-5ABD-4A85-B899-018E91A03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55C47-5BB5-44A9-BE76-26AF1DED6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F3B29-CF73-45D7-A72B-4CD802B91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37DC2-6968-492C-BAB1-44B421A81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DF060-D59B-41CD-BC3B-288FD0C5E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A2094-2733-44DE-A733-3D23CCE97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D1A2D-6C38-4FA6-9888-F19A8D960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E0B57-56B9-4F75-A084-AF24A784E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19340-3519-4577-A987-D732794C0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41F69-E57C-4C84-9DA6-A0657F4FB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F97BC-72B4-4DFF-9BF1-BBC0501AE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788CE-EAB3-40E0-A53C-4B855D042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785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5376BC7A-ECF5-4DCC-B211-C01D35BF0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" name="Picture 30" descr="ti_stk_2c_pos_rg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9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3316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6C3DF772-B77A-4ED3-A68D-EDE6BDB1F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862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1AAC5A47-53B4-4B4F-B379-D4ED540A9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5606" name="Picture 19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993AD4A0-C4F4-443D-BB5F-58F3A74F6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7767" name="Rectangle 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37894" name="Picture 8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Impedance Pneumography with ADS1298R</a:t>
            </a:r>
          </a:p>
        </p:txBody>
      </p:sp>
      <p:sp>
        <p:nvSpPr>
          <p:cNvPr id="5222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CN" smtClean="0">
              <a:ea typeface="宋体" charset="-122"/>
            </a:endParaRPr>
          </a:p>
          <a:p>
            <a:pPr eaLnBrk="1" hangingPunct="1"/>
            <a:r>
              <a:rPr lang="en-US" altLang="zh-CN" smtClean="0">
                <a:ea typeface="宋体" charset="-122"/>
              </a:rPr>
              <a:t>7/30/2012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22B7117-0B5D-4C2A-9766-9069074A3322}" type="slidenum">
              <a:rPr lang="en-US" altLang="zh-CN" smtClean="0">
                <a:ea typeface="宋体" charset="-122"/>
              </a:rPr>
              <a:pPr/>
              <a:t>2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1943100"/>
            <a:ext cx="7548563" cy="1485900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Components on the ADS1298RECG-FE </a:t>
            </a:r>
            <a:br>
              <a:rPr lang="en-US" altLang="zh-CN" smtClean="0">
                <a:ea typeface="宋体" charset="-122"/>
              </a:rPr>
            </a:br>
            <a:r>
              <a:rPr lang="en-US" altLang="zh-CN" smtClean="0">
                <a:ea typeface="宋体" charset="-122"/>
              </a:rPr>
              <a:t>Board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Portion of ADS1298RECG-FE Schematic</a:t>
            </a:r>
          </a:p>
        </p:txBody>
      </p:sp>
      <p:pic>
        <p:nvPicPr>
          <p:cNvPr id="542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30338" y="1600200"/>
            <a:ext cx="6283325" cy="4525963"/>
          </a:xfrm>
        </p:spPr>
      </p:pic>
      <p:cxnSp>
        <p:nvCxnSpPr>
          <p:cNvPr id="4" name="Straight Arrow Connector 3"/>
          <p:cNvCxnSpPr/>
          <p:nvPr/>
        </p:nvCxnSpPr>
        <p:spPr>
          <a:xfrm>
            <a:off x="1047750" y="3686175"/>
            <a:ext cx="990600" cy="828675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76" name="TextBox 6"/>
          <p:cNvSpPr txBox="1">
            <a:spLocks noChangeArrowheads="1"/>
          </p:cNvSpPr>
          <p:nvPr/>
        </p:nvSpPr>
        <p:spPr bwMode="auto">
          <a:xfrm>
            <a:off x="142875" y="2847975"/>
            <a:ext cx="1695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Switching in 1M impedance in 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Schematic Simplified</a:t>
            </a:r>
          </a:p>
        </p:txBody>
      </p:sp>
      <p:pic>
        <p:nvPicPr>
          <p:cNvPr id="552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11363" y="1600200"/>
            <a:ext cx="5121275" cy="4525963"/>
          </a:xfrm>
        </p:spPr>
      </p:pic>
      <p:cxnSp>
        <p:nvCxnSpPr>
          <p:cNvPr id="5" name="Straight Arrow Connector 4"/>
          <p:cNvCxnSpPr/>
          <p:nvPr/>
        </p:nvCxnSpPr>
        <p:spPr>
          <a:xfrm flipV="1">
            <a:off x="1266825" y="3238500"/>
            <a:ext cx="723900" cy="108585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0" name="TextBox 5"/>
          <p:cNvSpPr txBox="1">
            <a:spLocks noChangeArrowheads="1"/>
          </p:cNvSpPr>
          <p:nvPr/>
        </p:nvSpPr>
        <p:spPr bwMode="auto">
          <a:xfrm>
            <a:off x="333375" y="4505325"/>
            <a:ext cx="2047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Varies 0.11ohm</a:t>
            </a:r>
          </a:p>
          <a:p>
            <a:r>
              <a:rPr lang="en-US" altLang="zh-CN"/>
              <a:t>From Switcher in previous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Conversion Results </a:t>
            </a:r>
          </a:p>
        </p:txBody>
      </p:sp>
      <p:pic>
        <p:nvPicPr>
          <p:cNvPr id="5632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7613" y="1185863"/>
            <a:ext cx="6699250" cy="4692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1826ADE-0F44-432D-8BBB-4015D1F6AC8A}" type="slidenum">
              <a:rPr lang="en-US" altLang="zh-CN" smtClean="0">
                <a:ea typeface="宋体" charset="-122"/>
              </a:rPr>
              <a:pPr/>
              <a:t>6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Calculating Impedance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68907B0-E636-4B6C-881B-ADEB0D3CD90B}" type="slidenum">
              <a:rPr lang="en-US" altLang="zh-CN" smtClean="0">
                <a:ea typeface="宋体" charset="-122"/>
              </a:rPr>
              <a:pPr/>
              <a:t>7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3"/>
            <a:ext cx="8458200" cy="814387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Equations From UG</a:t>
            </a:r>
          </a:p>
        </p:txBody>
      </p:sp>
      <p:pic>
        <p:nvPicPr>
          <p:cNvPr id="5837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004888"/>
            <a:ext cx="7162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" y="2033588"/>
            <a:ext cx="5114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3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2463" y="3248025"/>
            <a:ext cx="7134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800350" y="3905250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76650" y="3476625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505200" y="3838575"/>
            <a:ext cx="247650" cy="133350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105275" y="2562225"/>
            <a:ext cx="828675" cy="40005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Conversion Results – A closer look </a:t>
            </a:r>
          </a:p>
        </p:txBody>
      </p:sp>
      <p:pic>
        <p:nvPicPr>
          <p:cNvPr id="12595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1638300" y="922338"/>
            <a:ext cx="5476875" cy="3883025"/>
          </a:xfrm>
        </p:spPr>
      </p:pic>
      <p:sp>
        <p:nvSpPr>
          <p:cNvPr id="6" name="Rectangle 5"/>
          <p:cNvSpPr/>
          <p:nvPr/>
        </p:nvSpPr>
        <p:spPr>
          <a:xfrm>
            <a:off x="1743075" y="2047875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43075" y="3714750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736725" y="5613400"/>
          <a:ext cx="5197475" cy="463550"/>
        </p:xfrm>
        <a:graphic>
          <a:graphicData uri="http://schemas.openxmlformats.org/presentationml/2006/ole">
            <p:oleObj spid="_x0000_s125955" name="Equation" r:id="rId5" imgW="1993680" imgH="177480" progId="Equation.3">
              <p:embed/>
            </p:oleObj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00375" y="5195888"/>
            <a:ext cx="3190875" cy="433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7013" indent="-227013">
              <a:spcBef>
                <a:spcPct val="65000"/>
              </a:spcBef>
              <a:defRPr/>
            </a:pPr>
            <a:r>
              <a:rPr lang="en-US" sz="2000" b="1" kern="0" dirty="0">
                <a:latin typeface="+mn-lt"/>
                <a:ea typeface="+mn-ea"/>
              </a:rPr>
              <a:t>Estimated from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AAAAAA"/>
      </a:dk1>
      <a:lt1>
        <a:srgbClr val="FFFFFF"/>
      </a:lt1>
      <a:dk2>
        <a:srgbClr val="000000"/>
      </a:dk2>
      <a:lt2>
        <a:srgbClr val="FFFFFF"/>
      </a:lt2>
      <a:accent1>
        <a:srgbClr val="AAAAAA"/>
      </a:accent1>
      <a:accent2>
        <a:srgbClr val="FFFFFF"/>
      </a:accent2>
      <a:accent3>
        <a:srgbClr val="AAAAAA"/>
      </a:accent3>
      <a:accent4>
        <a:srgbClr val="DADADA"/>
      </a:accent4>
      <a:accent5>
        <a:srgbClr val="D2D2D2"/>
      </a:accent5>
      <a:accent6>
        <a:srgbClr val="E7E7E7"/>
      </a:accent6>
      <a:hlink>
        <a:srgbClr val="AAAAAA"/>
      </a:hlink>
      <a:folHlink>
        <a:srgbClr val="FF00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3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440</TotalTime>
  <Words>53</Words>
  <Application>Microsoft Office PowerPoint</Application>
  <PresentationFormat>On-screen Show (4:3)</PresentationFormat>
  <Paragraphs>19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宋体</vt:lpstr>
      <vt:lpstr>FinalPowerpoint</vt:lpstr>
      <vt:lpstr>Custom Design</vt:lpstr>
      <vt:lpstr>1_Custom Design</vt:lpstr>
      <vt:lpstr>3_Custom Design</vt:lpstr>
      <vt:lpstr>FinalPowerpoint</vt:lpstr>
      <vt:lpstr>Equation</vt:lpstr>
      <vt:lpstr>Impedance Pneumography with ADS1298R</vt:lpstr>
      <vt:lpstr>Components on the ADS1298RECG-FE  Board</vt:lpstr>
      <vt:lpstr>Portion of ADS1298RECG-FE Schematic</vt:lpstr>
      <vt:lpstr>Schematic Simplified</vt:lpstr>
      <vt:lpstr>Conversion Results </vt:lpstr>
      <vt:lpstr>Calculating Impedance</vt:lpstr>
      <vt:lpstr>Equations From UG</vt:lpstr>
      <vt:lpstr>Conversion Results – A closer look 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/>
  <cp:lastModifiedBy>a0286247</cp:lastModifiedBy>
  <cp:revision>44</cp:revision>
  <dcterms:created xsi:type="dcterms:W3CDTF">2007-12-19T20:51:45Z</dcterms:created>
  <dcterms:modified xsi:type="dcterms:W3CDTF">2012-10-25T05:08:51Z</dcterms:modified>
</cp:coreProperties>
</file>