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5F8A0A-6199-41B5-8AF4-1FC441A066E2}" type="datetimeFigureOut">
              <a:rPr lang="en-US" smtClean="0"/>
              <a:t>3/6/2013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3756CA-33C1-461D-8E23-447303C629D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751833-8E44-4C62-B23E-8928CDC51630}" type="slidenum">
              <a:rPr lang="en-US"/>
              <a:pPr/>
              <a:t>1</a:t>
            </a:fld>
            <a:endParaRPr lang="en-US"/>
          </a:p>
        </p:txBody>
      </p:sp>
      <p:sp>
        <p:nvSpPr>
          <p:cNvPr id="2048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7A405E-B74F-4FB8-8BA9-7DFE69B09A87}" type="slidenum">
              <a:rPr lang="en-US"/>
              <a:pPr/>
              <a:t>2</a:t>
            </a:fld>
            <a:endParaRPr lang="en-US"/>
          </a:p>
        </p:txBody>
      </p:sp>
      <p:sp>
        <p:nvSpPr>
          <p:cNvPr id="2058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2E1968-D0B9-4213-8F27-60A33F370137}" type="slidenum">
              <a:rPr lang="en-US"/>
              <a:pPr/>
              <a:t>3</a:t>
            </a:fld>
            <a:endParaRPr lang="en-US"/>
          </a:p>
        </p:txBody>
      </p:sp>
      <p:sp>
        <p:nvSpPr>
          <p:cNvPr id="2068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6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Key Capacitor Specifications </a:t>
            </a:r>
          </a:p>
        </p:txBody>
      </p:sp>
      <p:sp>
        <p:nvSpPr>
          <p:cNvPr id="36870" name="Text Box 6"/>
          <p:cNvSpPr txBox="1">
            <a:spLocks noChangeArrowheads="1"/>
          </p:cNvSpPr>
          <p:nvPr/>
        </p:nvSpPr>
        <p:spPr bwMode="auto">
          <a:xfrm>
            <a:off x="685800" y="1676400"/>
            <a:ext cx="6248400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dirty="0"/>
              <a:t> </a:t>
            </a:r>
            <a:r>
              <a:rPr lang="en-US" sz="2400" dirty="0"/>
              <a:t>Tolerance 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400" dirty="0"/>
              <a:t> Voltage rating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400" dirty="0"/>
              <a:t> Temperature range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400" dirty="0"/>
              <a:t> Temperature Drift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400" dirty="0"/>
              <a:t> Voltage Coefficient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400" dirty="0"/>
              <a:t> ESR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400" dirty="0"/>
              <a:t> ESL</a:t>
            </a:r>
          </a:p>
        </p:txBody>
      </p:sp>
      <p:graphicFrame>
        <p:nvGraphicFramePr>
          <p:cNvPr id="36871" name="Object 7"/>
          <p:cNvGraphicFramePr>
            <a:graphicFrameLocks noChangeAspect="1"/>
          </p:cNvGraphicFramePr>
          <p:nvPr>
            <p:ph idx="1"/>
          </p:nvPr>
        </p:nvGraphicFramePr>
        <p:xfrm>
          <a:off x="7207250" y="2209800"/>
          <a:ext cx="1539875" cy="4246563"/>
        </p:xfrm>
        <a:graphic>
          <a:graphicData uri="http://schemas.openxmlformats.org/presentationml/2006/ole">
            <p:oleObj spid="_x0000_s1026" name="Visio" r:id="rId4" imgW="517779" imgH="1426464" progId="Visio.Drawing.11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Capacitors 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Type</a:t>
            </a:r>
          </a:p>
          <a:p>
            <a:pPr lvl="1"/>
            <a:r>
              <a:rPr lang="en-US" b="1" dirty="0"/>
              <a:t>Ceramic</a:t>
            </a:r>
            <a:r>
              <a:rPr lang="en-US" dirty="0"/>
              <a:t> </a:t>
            </a:r>
          </a:p>
          <a:p>
            <a:pPr lvl="1"/>
            <a:r>
              <a:rPr lang="en-US" b="1" dirty="0"/>
              <a:t>Tantalum</a:t>
            </a:r>
            <a:r>
              <a:rPr lang="en-US" dirty="0"/>
              <a:t> Electrolytic Capacitors (Polarized)</a:t>
            </a:r>
          </a:p>
          <a:p>
            <a:pPr lvl="1"/>
            <a:r>
              <a:rPr lang="en-US" dirty="0"/>
              <a:t>Aluminum Electrolytic Capacitors (Polarized)</a:t>
            </a:r>
          </a:p>
          <a:p>
            <a:pPr lvl="1"/>
            <a:r>
              <a:rPr lang="en-US" dirty="0"/>
              <a:t>Polystyrene Film Capacitors</a:t>
            </a:r>
          </a:p>
          <a:p>
            <a:pPr lvl="1"/>
            <a:r>
              <a:rPr lang="en-US" dirty="0"/>
              <a:t>Polyester Film Capacitors</a:t>
            </a:r>
          </a:p>
          <a:p>
            <a:pPr lvl="1"/>
            <a:r>
              <a:rPr lang="en-US" dirty="0"/>
              <a:t>Polypropylene Capacitors</a:t>
            </a:r>
          </a:p>
          <a:p>
            <a:pPr lvl="1"/>
            <a:r>
              <a:rPr lang="en-US" dirty="0"/>
              <a:t>Mica Capacitors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Ceramic Capacitors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82000" cy="4495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800" dirty="0"/>
              <a:t>COG (NP0) </a:t>
            </a:r>
          </a:p>
          <a:p>
            <a:pPr lvl="1">
              <a:lnSpc>
                <a:spcPct val="80000"/>
              </a:lnSpc>
            </a:pPr>
            <a:r>
              <a:rPr lang="en-US" sz="1600" dirty="0"/>
              <a:t>Low temperature coefficient</a:t>
            </a:r>
          </a:p>
          <a:p>
            <a:pPr lvl="1">
              <a:lnSpc>
                <a:spcPct val="80000"/>
              </a:lnSpc>
            </a:pPr>
            <a:r>
              <a:rPr lang="en-US" sz="1600" dirty="0"/>
              <a:t>Low voltage coefficient</a:t>
            </a:r>
          </a:p>
          <a:p>
            <a:pPr lvl="1">
              <a:lnSpc>
                <a:spcPct val="80000"/>
              </a:lnSpc>
            </a:pPr>
            <a:r>
              <a:rPr lang="en-US" sz="1600" dirty="0"/>
              <a:t>Low change in capacitance over frequency</a:t>
            </a:r>
          </a:p>
          <a:p>
            <a:pPr lvl="1">
              <a:lnSpc>
                <a:spcPct val="80000"/>
              </a:lnSpc>
            </a:pPr>
            <a:r>
              <a:rPr lang="en-US" sz="1600" dirty="0"/>
              <a:t>High tolerance</a:t>
            </a:r>
          </a:p>
          <a:p>
            <a:pPr lvl="1">
              <a:lnSpc>
                <a:spcPct val="80000"/>
              </a:lnSpc>
            </a:pPr>
            <a:r>
              <a:rPr lang="en-US" sz="1600" dirty="0"/>
              <a:t>Temperature range (-55C to 125C)</a:t>
            </a:r>
          </a:p>
          <a:p>
            <a:pPr lvl="1">
              <a:lnSpc>
                <a:spcPct val="80000"/>
              </a:lnSpc>
            </a:pPr>
            <a:r>
              <a:rPr lang="en-US" sz="1600" dirty="0"/>
              <a:t>Use in signal path, filtering, precision applications</a:t>
            </a:r>
          </a:p>
          <a:p>
            <a:pPr>
              <a:lnSpc>
                <a:spcPct val="80000"/>
              </a:lnSpc>
            </a:pPr>
            <a:r>
              <a:rPr lang="en-US" sz="1800" dirty="0"/>
              <a:t>X7R</a:t>
            </a:r>
          </a:p>
          <a:p>
            <a:pPr lvl="1">
              <a:lnSpc>
                <a:spcPct val="80000"/>
              </a:lnSpc>
            </a:pPr>
            <a:r>
              <a:rPr lang="en-US" sz="1600" dirty="0"/>
              <a:t>Worse then COG for temperature drift, voltage coefficient</a:t>
            </a:r>
          </a:p>
          <a:p>
            <a:pPr lvl="1">
              <a:lnSpc>
                <a:spcPct val="80000"/>
              </a:lnSpc>
            </a:pPr>
            <a:r>
              <a:rPr lang="en-US" sz="1600" dirty="0"/>
              <a:t>Worse then COG for change over frequency</a:t>
            </a:r>
          </a:p>
          <a:p>
            <a:pPr lvl="1">
              <a:lnSpc>
                <a:spcPct val="80000"/>
              </a:lnSpc>
            </a:pPr>
            <a:r>
              <a:rPr lang="en-US" sz="1600" dirty="0"/>
              <a:t>Lower tolerance then COG</a:t>
            </a:r>
          </a:p>
          <a:p>
            <a:pPr lvl="1">
              <a:lnSpc>
                <a:spcPct val="80000"/>
              </a:lnSpc>
            </a:pPr>
            <a:r>
              <a:rPr lang="en-US" sz="1600" dirty="0"/>
              <a:t>Temperature range (-55C to 125C)</a:t>
            </a:r>
          </a:p>
          <a:p>
            <a:pPr lvl="1">
              <a:lnSpc>
                <a:spcPct val="80000"/>
              </a:lnSpc>
            </a:pPr>
            <a:r>
              <a:rPr lang="en-US" sz="1600" dirty="0"/>
              <a:t>Use for decoupling, and other non critical applications </a:t>
            </a:r>
          </a:p>
          <a:p>
            <a:pPr lvl="1">
              <a:lnSpc>
                <a:spcPct val="80000"/>
              </a:lnSpc>
            </a:pPr>
            <a:r>
              <a:rPr lang="en-US" sz="1600" dirty="0"/>
              <a:t>piezoelectric effect</a:t>
            </a:r>
          </a:p>
          <a:p>
            <a:pPr>
              <a:lnSpc>
                <a:spcPct val="80000"/>
              </a:lnSpc>
            </a:pPr>
            <a:r>
              <a:rPr lang="en-US" sz="1800" dirty="0"/>
              <a:t>Y5V</a:t>
            </a:r>
          </a:p>
          <a:p>
            <a:pPr lvl="1">
              <a:lnSpc>
                <a:spcPct val="80000"/>
              </a:lnSpc>
            </a:pPr>
            <a:r>
              <a:rPr lang="en-US" sz="1600" dirty="0"/>
              <a:t>Worse characteristics then X7R</a:t>
            </a:r>
          </a:p>
          <a:p>
            <a:pPr lvl="1">
              <a:lnSpc>
                <a:spcPct val="80000"/>
              </a:lnSpc>
            </a:pPr>
            <a:r>
              <a:rPr lang="en-US" sz="1600" dirty="0"/>
              <a:t>Limited temperature range (-30C to 85C)</a:t>
            </a:r>
          </a:p>
          <a:p>
            <a:pPr lvl="1">
              <a:lnSpc>
                <a:spcPct val="80000"/>
              </a:lnSpc>
            </a:pP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137</Words>
  <Application>Microsoft Office PowerPoint</Application>
  <PresentationFormat>On-screen Show (4:3)</PresentationFormat>
  <Paragraphs>38</Paragraphs>
  <Slides>3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Microsoft Visio Drawing</vt:lpstr>
      <vt:lpstr>Key Capacitor Specifications </vt:lpstr>
      <vt:lpstr>Capacitors </vt:lpstr>
      <vt:lpstr>Ceramic Capacitors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Key Capacitor Specifications </dc:title>
  <dc:creator/>
  <cp:lastModifiedBy>a0219300</cp:lastModifiedBy>
  <cp:revision>1</cp:revision>
  <dcterms:created xsi:type="dcterms:W3CDTF">2006-08-16T00:00:00Z</dcterms:created>
  <dcterms:modified xsi:type="dcterms:W3CDTF">2013-03-07T06:56:42Z</dcterms:modified>
</cp:coreProperties>
</file>