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58" r:id="rId5"/>
    <p:sldId id="260" r:id="rId6"/>
    <p:sldId id="263" r:id="rId7"/>
    <p:sldId id="261" r:id="rId8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預設章節" id="{23B30863-70FF-4BF0-A047-325B4291CAD0}">
          <p14:sldIdLst>
            <p14:sldId id="256"/>
            <p14:sldId id="257"/>
            <p14:sldId id="259"/>
            <p14:sldId id="258"/>
            <p14:sldId id="260"/>
          </p14:sldIdLst>
        </p14:section>
        <p14:section name="未命名的章節" id="{97C9092E-94C0-4514-AAB2-199BDAB9D8B0}">
          <p14:sldIdLst>
            <p14:sldId id="263"/>
            <p14:sldId id="261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-147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2014/12/19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2014/12/19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2014/12/19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2014/12/19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2014/12/19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2014/12/19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2014/12/19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2014/12/19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2014/12/19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2014/12/19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2014/12/19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BEAD13-0566-4C6C-97E7-55F17F24B09F}" type="datetimeFigureOut">
              <a:rPr lang="zh-TW" altLang="en-US" smtClean="0"/>
              <a:t>2014/12/19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TW" dirty="0" smtClean="0"/>
              <a:t>OPT3001</a:t>
            </a:r>
            <a:r>
              <a:rPr lang="zh-TW" altLang="en-US" dirty="0" smtClean="0"/>
              <a:t>說明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7222111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DEVICE</a:t>
            </a:r>
            <a:r>
              <a:rPr lang="zh-TW" altLang="en-US" dirty="0"/>
              <a:t> </a:t>
            </a:r>
            <a:r>
              <a:rPr lang="en-US" altLang="zh-TW" dirty="0"/>
              <a:t>ADDRESS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67544" y="3861048"/>
            <a:ext cx="8229600" cy="1040979"/>
          </a:xfrm>
        </p:spPr>
        <p:txBody>
          <a:bodyPr>
            <a:normAutofit fontScale="92500" lnSpcReduction="10000"/>
          </a:bodyPr>
          <a:lstStyle/>
          <a:p>
            <a:r>
              <a:rPr lang="zh-TW" altLang="en-US" dirty="0"/>
              <a:t>量測</a:t>
            </a:r>
            <a:r>
              <a:rPr lang="en-US" altLang="zh-TW" dirty="0"/>
              <a:t>IC </a:t>
            </a:r>
            <a:r>
              <a:rPr lang="zh-TW" altLang="en-US" dirty="0" smtClean="0"/>
              <a:t> </a:t>
            </a:r>
            <a:r>
              <a:rPr lang="en-US" altLang="zh-TW" dirty="0" smtClean="0"/>
              <a:t>ADDR</a:t>
            </a:r>
            <a:r>
              <a:rPr lang="zh-TW" altLang="en-US" dirty="0"/>
              <a:t>腳位，</a:t>
            </a:r>
            <a:r>
              <a:rPr lang="zh-TW" altLang="en-US" dirty="0" smtClean="0"/>
              <a:t>確認</a:t>
            </a:r>
            <a:r>
              <a:rPr lang="en-US" altLang="zh-TW" dirty="0" smtClean="0"/>
              <a:t>DEVICE</a:t>
            </a:r>
            <a:r>
              <a:rPr lang="zh-TW" altLang="en-US" dirty="0" smtClean="0"/>
              <a:t> </a:t>
            </a:r>
            <a:r>
              <a:rPr lang="en-US" altLang="zh-TW" dirty="0" smtClean="0"/>
              <a:t>ADDRESS</a:t>
            </a:r>
          </a:p>
          <a:p>
            <a:r>
              <a:rPr lang="en-US" altLang="zh-TW" dirty="0" smtClean="0"/>
              <a:t>1000100x B (x=0</a:t>
            </a:r>
            <a:r>
              <a:rPr lang="zh-TW" altLang="en-US" dirty="0" smtClean="0"/>
              <a:t>表示寫入 </a:t>
            </a:r>
            <a:r>
              <a:rPr lang="en-US" altLang="zh-TW" dirty="0" smtClean="0"/>
              <a:t>x=1</a:t>
            </a:r>
            <a:r>
              <a:rPr lang="zh-TW" altLang="en-US" dirty="0" smtClean="0"/>
              <a:t>表示讀取</a:t>
            </a:r>
            <a:r>
              <a:rPr lang="en-US" altLang="zh-TW" dirty="0" smtClean="0"/>
              <a:t>)</a:t>
            </a:r>
            <a:endParaRPr lang="zh-TW" alt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1844824"/>
            <a:ext cx="7518902" cy="18173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202848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b="1" dirty="0"/>
              <a:t>Register Maps</a:t>
            </a:r>
            <a:endParaRPr lang="zh-TW" alt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318381"/>
            <a:ext cx="9144000" cy="19352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文字方塊 3"/>
          <p:cNvSpPr txBox="1"/>
          <p:nvPr/>
        </p:nvSpPr>
        <p:spPr>
          <a:xfrm>
            <a:off x="2987824" y="3429000"/>
            <a:ext cx="280831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pt-BR" altLang="zh-TW" b="1" dirty="0"/>
              <a:t>Result </a:t>
            </a:r>
            <a:r>
              <a:rPr lang="zh-TW" altLang="en-US" b="1" dirty="0" smtClean="0"/>
              <a:t>                      </a:t>
            </a:r>
            <a:r>
              <a:rPr lang="pt-BR" altLang="zh-TW" b="1" dirty="0" smtClean="0"/>
              <a:t>00h 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altLang="zh-TW" b="1" dirty="0" smtClean="0"/>
              <a:t>Configuration</a:t>
            </a:r>
            <a:r>
              <a:rPr lang="zh-TW" altLang="en-US" b="1" dirty="0" smtClean="0"/>
              <a:t>         </a:t>
            </a:r>
            <a:r>
              <a:rPr lang="en-US" altLang="zh-TW" b="1" dirty="0" smtClean="0"/>
              <a:t> 01h 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fr-FR" altLang="zh-TW" dirty="0" smtClean="0"/>
              <a:t>Low Limit</a:t>
            </a:r>
            <a:r>
              <a:rPr lang="zh-TW" altLang="en-US" dirty="0" smtClean="0"/>
              <a:t>                </a:t>
            </a:r>
            <a:r>
              <a:rPr lang="fr-FR" altLang="zh-TW" dirty="0" smtClean="0"/>
              <a:t> </a:t>
            </a:r>
            <a:r>
              <a:rPr lang="fr-FR" altLang="zh-TW" dirty="0"/>
              <a:t>02h </a:t>
            </a:r>
            <a:endParaRPr lang="fr-FR" altLang="zh-TW" dirty="0" smtClean="0"/>
          </a:p>
          <a:p>
            <a:pPr marL="285750" indent="-285750">
              <a:buFont typeface="Arial" pitchFamily="34" charset="0"/>
              <a:buChar char="•"/>
            </a:pPr>
            <a:r>
              <a:rPr lang="en-US" altLang="zh-TW" dirty="0" smtClean="0"/>
              <a:t>High Limit</a:t>
            </a:r>
            <a:r>
              <a:rPr lang="zh-TW" altLang="en-US" dirty="0" smtClean="0"/>
              <a:t>               </a:t>
            </a:r>
            <a:r>
              <a:rPr lang="en-US" altLang="zh-TW" dirty="0" smtClean="0"/>
              <a:t> </a:t>
            </a:r>
            <a:r>
              <a:rPr lang="en-US" altLang="zh-TW" dirty="0"/>
              <a:t>03h 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altLang="zh-TW" b="1" dirty="0"/>
              <a:t>Manufacturer ID </a:t>
            </a:r>
            <a:r>
              <a:rPr lang="zh-TW" altLang="en-US" b="1" dirty="0" smtClean="0"/>
              <a:t>    </a:t>
            </a:r>
            <a:r>
              <a:rPr lang="en-US" altLang="zh-TW" b="1" dirty="0" smtClean="0"/>
              <a:t>7Eh </a:t>
            </a:r>
            <a:endParaRPr lang="en-US" altLang="zh-TW" b="1" dirty="0"/>
          </a:p>
          <a:p>
            <a:pPr marL="285750" indent="-285750">
              <a:buFont typeface="Arial" pitchFamily="34" charset="0"/>
              <a:buChar char="•"/>
            </a:pPr>
            <a:r>
              <a:rPr lang="en-US" altLang="zh-TW" b="1" dirty="0"/>
              <a:t>Device ID </a:t>
            </a:r>
            <a:r>
              <a:rPr lang="zh-TW" altLang="en-US" b="1" dirty="0" smtClean="0"/>
              <a:t>                 </a:t>
            </a:r>
            <a:r>
              <a:rPr lang="en-US" altLang="zh-TW" b="1" dirty="0" smtClean="0"/>
              <a:t>7Fh</a:t>
            </a:r>
            <a:endParaRPr lang="zh-TW" altLang="en-US" b="1" dirty="0"/>
          </a:p>
        </p:txBody>
      </p:sp>
    </p:spTree>
    <p:extLst>
      <p:ext uri="{BB962C8B-B14F-4D97-AF65-F5344CB8AC3E}">
        <p14:creationId xmlns:p14="http://schemas.microsoft.com/office/powerpoint/2010/main" val="35488912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方塊 3"/>
          <p:cNvSpPr txBox="1"/>
          <p:nvPr/>
        </p:nvSpPr>
        <p:spPr>
          <a:xfrm>
            <a:off x="539552" y="764704"/>
            <a:ext cx="792088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b="1" dirty="0" smtClean="0"/>
              <a:t>操作流程如下</a:t>
            </a:r>
            <a:r>
              <a:rPr lang="en-US" altLang="zh-TW" b="1" dirty="0" smtClean="0"/>
              <a:t>:</a:t>
            </a:r>
          </a:p>
          <a:p>
            <a:r>
              <a:rPr lang="en-US" altLang="zh-TW" dirty="0" smtClean="0"/>
              <a:t>1. </a:t>
            </a:r>
            <a:r>
              <a:rPr lang="zh-TW" altLang="en-US" dirty="0" smtClean="0"/>
              <a:t>首先讀取</a:t>
            </a:r>
            <a:r>
              <a:rPr lang="en-US" altLang="zh-TW" dirty="0"/>
              <a:t>Manufacturer </a:t>
            </a:r>
            <a:r>
              <a:rPr lang="en-US" altLang="zh-TW" dirty="0" smtClean="0"/>
              <a:t>ID</a:t>
            </a:r>
            <a:r>
              <a:rPr lang="zh-TW" altLang="en-US" dirty="0" smtClean="0"/>
              <a:t>、</a:t>
            </a:r>
            <a:r>
              <a:rPr lang="en-US" altLang="zh-TW" dirty="0"/>
              <a:t> Device </a:t>
            </a:r>
            <a:r>
              <a:rPr lang="en-US" altLang="zh-TW" dirty="0" smtClean="0"/>
              <a:t>ID</a:t>
            </a:r>
            <a:r>
              <a:rPr lang="zh-TW" altLang="en-US" dirty="0" smtClean="0"/>
              <a:t> </a:t>
            </a:r>
            <a:r>
              <a:rPr lang="en-US" altLang="zh-TW" dirty="0" smtClean="0"/>
              <a:t>(</a:t>
            </a:r>
            <a:r>
              <a:rPr lang="zh-TW" altLang="en-US" dirty="0" smtClean="0"/>
              <a:t>確認通訊正常</a:t>
            </a:r>
            <a:r>
              <a:rPr lang="en-US" altLang="zh-TW" dirty="0" smtClean="0"/>
              <a:t>)</a:t>
            </a:r>
            <a:endParaRPr lang="en-US" altLang="zh-TW" dirty="0"/>
          </a:p>
          <a:p>
            <a:r>
              <a:rPr lang="en-US" altLang="zh-TW" dirty="0" smtClean="0"/>
              <a:t>2. </a:t>
            </a:r>
            <a:r>
              <a:rPr lang="zh-TW" altLang="en-US" dirty="0" smtClean="0"/>
              <a:t>設定</a:t>
            </a:r>
            <a:r>
              <a:rPr lang="en-US" altLang="zh-TW" dirty="0" smtClean="0"/>
              <a:t>Configuration</a:t>
            </a:r>
            <a:r>
              <a:rPr lang="zh-TW" altLang="en-US" dirty="0" smtClean="0"/>
              <a:t>，寫入 </a:t>
            </a:r>
            <a:r>
              <a:rPr lang="en-US" altLang="zh-TW" dirty="0" smtClean="0"/>
              <a:t>0xC4, 0x10</a:t>
            </a:r>
            <a:r>
              <a:rPr lang="zh-TW" altLang="en-US" dirty="0" smtClean="0"/>
              <a:t>   </a:t>
            </a:r>
            <a:r>
              <a:rPr lang="en-US" altLang="zh-TW" dirty="0" smtClean="0"/>
              <a:t>(</a:t>
            </a:r>
            <a:r>
              <a:rPr lang="zh-TW" altLang="en-US" dirty="0" smtClean="0"/>
              <a:t>初始化</a:t>
            </a:r>
            <a:r>
              <a:rPr lang="en-US" altLang="zh-TW" dirty="0" smtClean="0"/>
              <a:t>OPT3001)</a:t>
            </a:r>
          </a:p>
          <a:p>
            <a:r>
              <a:rPr lang="en-US" altLang="zh-TW" dirty="0" smtClean="0"/>
              <a:t>3. </a:t>
            </a:r>
            <a:r>
              <a:rPr lang="zh-TW" altLang="en-US" dirty="0" smtClean="0"/>
              <a:t>讀取</a:t>
            </a:r>
            <a:r>
              <a:rPr lang="pt-BR" altLang="zh-TW" dirty="0"/>
              <a:t>Result </a:t>
            </a:r>
            <a:endParaRPr lang="pt-BR" altLang="zh-TW" dirty="0" smtClean="0"/>
          </a:p>
          <a:p>
            <a:r>
              <a:rPr lang="en-US" altLang="zh-TW" dirty="0" smtClean="0"/>
              <a:t>4. </a:t>
            </a:r>
            <a:r>
              <a:rPr lang="zh-TW" altLang="en-US" dirty="0" smtClean="0"/>
              <a:t>依據</a:t>
            </a:r>
            <a:r>
              <a:rPr lang="zh-TW" altLang="en-US" dirty="0"/>
              <a:t>公式轉換</a:t>
            </a:r>
            <a:r>
              <a:rPr lang="zh-TW" altLang="en-US" dirty="0" smtClean="0"/>
              <a:t>結果</a:t>
            </a:r>
            <a:endParaRPr lang="zh-TW" altLang="en-US" dirty="0"/>
          </a:p>
        </p:txBody>
      </p:sp>
      <p:sp>
        <p:nvSpPr>
          <p:cNvPr id="5" name="文字方塊 4"/>
          <p:cNvSpPr txBox="1"/>
          <p:nvPr/>
        </p:nvSpPr>
        <p:spPr>
          <a:xfrm>
            <a:off x="539552" y="2996952"/>
            <a:ext cx="828092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b="1" dirty="0" smtClean="0"/>
              <a:t>I2C</a:t>
            </a:r>
            <a:r>
              <a:rPr lang="zh-TW" altLang="en-US" b="1" dirty="0" smtClean="0"/>
              <a:t>對應</a:t>
            </a:r>
            <a:r>
              <a:rPr lang="zh-TW" altLang="en-US" b="1" dirty="0"/>
              <a:t>命令</a:t>
            </a:r>
            <a:r>
              <a:rPr lang="zh-TW" altLang="en-US" b="1" dirty="0" smtClean="0"/>
              <a:t>如下</a:t>
            </a:r>
            <a:r>
              <a:rPr lang="en-US" altLang="zh-TW" b="1" dirty="0" smtClean="0"/>
              <a:t>:</a:t>
            </a:r>
          </a:p>
          <a:p>
            <a:r>
              <a:rPr lang="en-US" altLang="zh-TW" dirty="0" smtClean="0"/>
              <a:t>1. </a:t>
            </a:r>
            <a:r>
              <a:rPr lang="en-US" altLang="zh-TW" dirty="0"/>
              <a:t>Manufacturer </a:t>
            </a:r>
            <a:r>
              <a:rPr lang="en-US" altLang="zh-TW" dirty="0" smtClean="0"/>
              <a:t>ID =&gt; [0x88, </a:t>
            </a:r>
            <a:r>
              <a:rPr lang="en-US" altLang="zh-TW" dirty="0" smtClean="0">
                <a:solidFill>
                  <a:srgbClr val="FF0000"/>
                </a:solidFill>
              </a:rPr>
              <a:t>0x7</a:t>
            </a:r>
            <a:r>
              <a:rPr lang="en-US" altLang="zh-TW" dirty="0" smtClean="0"/>
              <a:t>E, 0x89] </a:t>
            </a:r>
            <a:r>
              <a:rPr lang="zh-TW" altLang="en-US" dirty="0"/>
              <a:t>、</a:t>
            </a:r>
            <a:r>
              <a:rPr lang="en-US" altLang="zh-TW" dirty="0"/>
              <a:t> Device </a:t>
            </a:r>
            <a:r>
              <a:rPr lang="en-US" altLang="zh-TW" dirty="0" smtClean="0"/>
              <a:t>ID =&gt; [</a:t>
            </a:r>
            <a:r>
              <a:rPr lang="en-US" altLang="zh-TW" dirty="0"/>
              <a:t>0x88</a:t>
            </a:r>
            <a:r>
              <a:rPr lang="en-US" altLang="zh-TW" dirty="0">
                <a:solidFill>
                  <a:srgbClr val="FF0000"/>
                </a:solidFill>
              </a:rPr>
              <a:t>, </a:t>
            </a:r>
            <a:r>
              <a:rPr lang="en-US" altLang="zh-TW" dirty="0" smtClean="0">
                <a:solidFill>
                  <a:srgbClr val="FF0000"/>
                </a:solidFill>
              </a:rPr>
              <a:t>0x7F</a:t>
            </a:r>
            <a:r>
              <a:rPr lang="en-US" altLang="zh-TW" dirty="0" smtClean="0"/>
              <a:t>, </a:t>
            </a:r>
            <a:r>
              <a:rPr lang="en-US" altLang="zh-TW" dirty="0"/>
              <a:t>0x89</a:t>
            </a:r>
            <a:r>
              <a:rPr lang="en-US" altLang="zh-TW" dirty="0" smtClean="0"/>
              <a:t>]   </a:t>
            </a:r>
            <a:endParaRPr lang="en-US" altLang="zh-TW" dirty="0"/>
          </a:p>
          <a:p>
            <a:r>
              <a:rPr lang="en-US" altLang="zh-TW" dirty="0" smtClean="0"/>
              <a:t>2. </a:t>
            </a:r>
            <a:r>
              <a:rPr lang="zh-TW" altLang="en-US" dirty="0" smtClean="0"/>
              <a:t>寫入 </a:t>
            </a:r>
            <a:r>
              <a:rPr lang="en-US" altLang="zh-TW" dirty="0" smtClean="0"/>
              <a:t>Configuration =&gt;[0x88, </a:t>
            </a:r>
            <a:r>
              <a:rPr lang="en-US" altLang="zh-TW" dirty="0" smtClean="0">
                <a:solidFill>
                  <a:srgbClr val="FF0000"/>
                </a:solidFill>
              </a:rPr>
              <a:t>0x01</a:t>
            </a:r>
            <a:r>
              <a:rPr lang="en-US" altLang="zh-TW" dirty="0" smtClean="0"/>
              <a:t>, 0xC4, 0x10]</a:t>
            </a:r>
          </a:p>
          <a:p>
            <a:r>
              <a:rPr lang="en-US" altLang="zh-TW" dirty="0" smtClean="0"/>
              <a:t>3. </a:t>
            </a:r>
            <a:r>
              <a:rPr lang="zh-TW" altLang="en-US" dirty="0" smtClean="0"/>
              <a:t>讀取 </a:t>
            </a:r>
            <a:r>
              <a:rPr lang="pt-BR" altLang="zh-TW" dirty="0" smtClean="0"/>
              <a:t>Result</a:t>
            </a:r>
            <a:r>
              <a:rPr lang="zh-TW" altLang="en-US" dirty="0" smtClean="0"/>
              <a:t> </a:t>
            </a:r>
            <a:r>
              <a:rPr lang="en-US" altLang="zh-TW" dirty="0" smtClean="0"/>
              <a:t>=&gt;</a:t>
            </a:r>
            <a:r>
              <a:rPr lang="zh-TW" altLang="en-US" dirty="0" smtClean="0"/>
              <a:t> </a:t>
            </a:r>
            <a:r>
              <a:rPr lang="en-US" altLang="zh-TW" dirty="0" smtClean="0"/>
              <a:t>[0x88, </a:t>
            </a:r>
            <a:r>
              <a:rPr lang="en-US" altLang="zh-TW" dirty="0" smtClean="0">
                <a:solidFill>
                  <a:srgbClr val="FF0000"/>
                </a:solidFill>
              </a:rPr>
              <a:t>0x00</a:t>
            </a:r>
            <a:r>
              <a:rPr lang="en-US" altLang="zh-TW" dirty="0" smtClean="0"/>
              <a:t>, 0x89]</a:t>
            </a:r>
            <a:r>
              <a:rPr lang="pt-BR" altLang="zh-TW" dirty="0" smtClean="0"/>
              <a:t> </a:t>
            </a:r>
          </a:p>
          <a:p>
            <a:r>
              <a:rPr lang="en-US" altLang="zh-TW" dirty="0" smtClean="0"/>
              <a:t>4. </a:t>
            </a:r>
            <a:r>
              <a:rPr lang="zh-TW" altLang="en-US" dirty="0" smtClean="0"/>
              <a:t>依據</a:t>
            </a:r>
            <a:r>
              <a:rPr lang="zh-TW" altLang="en-US" dirty="0"/>
              <a:t>公式轉換</a:t>
            </a:r>
            <a:r>
              <a:rPr lang="zh-TW" altLang="en-US" dirty="0" smtClean="0"/>
              <a:t>結果</a:t>
            </a:r>
            <a:endParaRPr lang="en-US" altLang="zh-TW" dirty="0" smtClean="0"/>
          </a:p>
          <a:p>
            <a:r>
              <a:rPr lang="zh-TW" altLang="en-US" dirty="0" smtClean="0"/>
              <a:t>     </a:t>
            </a:r>
            <a:r>
              <a:rPr lang="en-US" altLang="zh-TW" dirty="0" smtClean="0"/>
              <a:t>=&gt;</a:t>
            </a:r>
            <a:r>
              <a:rPr lang="zh-TW" altLang="en-US" dirty="0" smtClean="0"/>
              <a:t> </a:t>
            </a:r>
            <a:r>
              <a:rPr lang="en-US" altLang="zh-TW" dirty="0" smtClean="0"/>
              <a:t> </a:t>
            </a:r>
            <a:r>
              <a:rPr lang="zh-TW" altLang="en-US" dirty="0" smtClean="0"/>
              <a:t>                 </a:t>
            </a:r>
            <a:r>
              <a:rPr lang="pt-BR" altLang="zh-TW" b="1" dirty="0" smtClean="0"/>
              <a:t>Result</a:t>
            </a:r>
            <a:r>
              <a:rPr lang="zh-TW" altLang="en-US" b="1" dirty="0" smtClean="0"/>
              <a:t> </a:t>
            </a:r>
            <a:r>
              <a:rPr lang="pt-BR" altLang="zh-TW" b="1" dirty="0" smtClean="0"/>
              <a:t>=   (1&lt;&lt;((Result &amp; 0xF000)&gt;&gt;12))*(</a:t>
            </a:r>
            <a:r>
              <a:rPr lang="pt-BR" altLang="zh-TW" b="1" dirty="0"/>
              <a:t>Result &amp; </a:t>
            </a:r>
            <a:r>
              <a:rPr lang="pt-BR" altLang="zh-TW" b="1" dirty="0" smtClean="0"/>
              <a:t>0x0FFF)</a:t>
            </a:r>
            <a:endParaRPr lang="en-US" altLang="zh-TW" b="1" dirty="0"/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9764667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93204" y="53752"/>
            <a:ext cx="8229600" cy="1143000"/>
          </a:xfrm>
        </p:spPr>
        <p:txBody>
          <a:bodyPr>
            <a:normAutofit/>
          </a:bodyPr>
          <a:lstStyle/>
          <a:p>
            <a:r>
              <a:rPr lang="en-US" altLang="zh-TW" dirty="0" smtClean="0"/>
              <a:t>Configuration </a:t>
            </a:r>
            <a:r>
              <a:rPr lang="zh-TW" altLang="en-US" dirty="0" smtClean="0"/>
              <a:t>設定</a:t>
            </a:r>
            <a:r>
              <a:rPr lang="en-US" altLang="zh-TW" dirty="0" smtClean="0"/>
              <a:t> 0xC4   0x10</a:t>
            </a:r>
            <a:endParaRPr lang="zh-TW" altLang="en-US" dirty="0"/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980728"/>
            <a:ext cx="8424936" cy="20466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3027352"/>
            <a:ext cx="7934325" cy="245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31168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93204" y="53752"/>
            <a:ext cx="8229600" cy="1143000"/>
          </a:xfrm>
        </p:spPr>
        <p:txBody>
          <a:bodyPr>
            <a:normAutofit/>
          </a:bodyPr>
          <a:lstStyle/>
          <a:p>
            <a:r>
              <a:rPr lang="en-US" altLang="zh-TW" dirty="0" smtClean="0"/>
              <a:t>Configuration </a:t>
            </a:r>
            <a:r>
              <a:rPr lang="zh-TW" altLang="en-US" dirty="0" smtClean="0"/>
              <a:t>設定</a:t>
            </a:r>
            <a:r>
              <a:rPr lang="en-US" altLang="zh-TW" dirty="0" smtClean="0"/>
              <a:t> 0xC4   0x10</a:t>
            </a:r>
            <a:endParaRPr lang="zh-TW" altLang="en-US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1025" y="1700808"/>
            <a:ext cx="7981950" cy="2257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文字方塊 2"/>
          <p:cNvSpPr txBox="1"/>
          <p:nvPr/>
        </p:nvSpPr>
        <p:spPr>
          <a:xfrm>
            <a:off x="581025" y="4149080"/>
            <a:ext cx="46085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dirty="0" smtClean="0"/>
              <a:t>[8:0]</a:t>
            </a:r>
            <a:r>
              <a:rPr lang="zh-TW" altLang="en-US" dirty="0" smtClean="0"/>
              <a:t> </a:t>
            </a:r>
            <a:r>
              <a:rPr lang="en-US" altLang="zh-TW" dirty="0" smtClean="0"/>
              <a:t>Bit</a:t>
            </a:r>
            <a:r>
              <a:rPr lang="zh-TW" altLang="en-US" dirty="0" smtClean="0"/>
              <a:t> 皆為預設值 </a:t>
            </a:r>
            <a:r>
              <a:rPr lang="en-US" altLang="zh-TW" dirty="0" smtClean="0"/>
              <a:t>0</a:t>
            </a:r>
            <a:endParaRPr lang="zh-TW" altLang="en-US" dirty="0"/>
          </a:p>
        </p:txBody>
      </p:sp>
      <p:cxnSp>
        <p:nvCxnSpPr>
          <p:cNvPr id="5" name="直線單箭頭接點 4"/>
          <p:cNvCxnSpPr>
            <a:stCxn id="6" idx="0"/>
          </p:cNvCxnSpPr>
          <p:nvPr/>
        </p:nvCxnSpPr>
        <p:spPr>
          <a:xfrm flipH="1" flipV="1">
            <a:off x="5189540" y="3956496"/>
            <a:ext cx="1506696" cy="105494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文字方塊 5"/>
          <p:cNvSpPr txBox="1"/>
          <p:nvPr/>
        </p:nvSpPr>
        <p:spPr>
          <a:xfrm>
            <a:off x="4572000" y="5011438"/>
            <a:ext cx="42484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dirty="0"/>
              <a:t>極</a:t>
            </a:r>
            <a:r>
              <a:rPr lang="zh-TW" altLang="en-US" dirty="0" smtClean="0"/>
              <a:t>重要</a:t>
            </a:r>
            <a:r>
              <a:rPr lang="en-US" altLang="zh-TW" dirty="0" smtClean="0"/>
              <a:t>(</a:t>
            </a:r>
            <a:r>
              <a:rPr lang="zh-TW" altLang="en-US" dirty="0" smtClean="0"/>
              <a:t>設定錯誤，</a:t>
            </a:r>
            <a:r>
              <a:rPr lang="en-US" altLang="zh-TW" dirty="0" smtClean="0"/>
              <a:t>Result</a:t>
            </a:r>
            <a:r>
              <a:rPr lang="zh-TW" altLang="en-US" dirty="0" smtClean="0"/>
              <a:t>數值不會變動</a:t>
            </a:r>
            <a:r>
              <a:rPr lang="en-US" altLang="zh-TW" dirty="0" smtClean="0"/>
              <a:t>)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514997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altLang="zh-TW" dirty="0" smtClean="0"/>
              <a:t>Result</a:t>
            </a:r>
            <a:r>
              <a:rPr lang="zh-TW" altLang="en-US" dirty="0" smtClean="0"/>
              <a:t>  公式說明</a:t>
            </a:r>
            <a:endParaRPr lang="zh-TW" altLang="en-US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6826" y="1268760"/>
            <a:ext cx="7991475" cy="1809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矩形 3"/>
          <p:cNvSpPr/>
          <p:nvPr/>
        </p:nvSpPr>
        <p:spPr>
          <a:xfrm>
            <a:off x="607095" y="3081362"/>
            <a:ext cx="585952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altLang="zh-TW" dirty="0"/>
              <a:t>Result=   (1&lt;&lt;((Result &amp; 0xF000)&gt;&gt;12))*(Result &amp; 0x0FFF)</a:t>
            </a:r>
            <a:endParaRPr lang="en-US" altLang="zh-TW" dirty="0"/>
          </a:p>
        </p:txBody>
      </p:sp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7095" y="3623614"/>
            <a:ext cx="8020050" cy="1438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9201" y="5026495"/>
            <a:ext cx="8039100" cy="1295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407017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203</Words>
  <Application>Microsoft Office PowerPoint</Application>
  <PresentationFormat>如螢幕大小 (4:3)</PresentationFormat>
  <Paragraphs>28</Paragraphs>
  <Slides>7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7</vt:i4>
      </vt:variant>
    </vt:vector>
  </HeadingPairs>
  <TitlesOfParts>
    <vt:vector size="8" baseType="lpstr">
      <vt:lpstr>Office 佈景主題</vt:lpstr>
      <vt:lpstr>OPT3001說明</vt:lpstr>
      <vt:lpstr>DEVICE ADDRESS</vt:lpstr>
      <vt:lpstr>Register Maps</vt:lpstr>
      <vt:lpstr>PowerPoint 簡報</vt:lpstr>
      <vt:lpstr>Configuration 設定 0xC4   0x10</vt:lpstr>
      <vt:lpstr>Configuration 設定 0xC4   0x10</vt:lpstr>
      <vt:lpstr>Result  公式說明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aa0613</dc:creator>
  <cp:lastModifiedBy>aa0613</cp:lastModifiedBy>
  <cp:revision>3</cp:revision>
  <dcterms:created xsi:type="dcterms:W3CDTF">2014-12-19T08:40:08Z</dcterms:created>
  <dcterms:modified xsi:type="dcterms:W3CDTF">2014-12-19T09:05:17Z</dcterms:modified>
</cp:coreProperties>
</file>