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E298E-A580-44C4-A420-5332383036DD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47E6A-94FF-4545-9B6B-7E4FBCDB7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USB_DAC</a:t>
            </a:r>
            <a:r>
              <a:rPr lang="zh-CN" altLang="en-US" dirty="0" smtClean="0"/>
              <a:t>板</a:t>
            </a:r>
            <a:r>
              <a:rPr lang="en-US" dirty="0" smtClean="0"/>
              <a:t> Pin</a:t>
            </a:r>
            <a:r>
              <a:rPr lang="zh-CN" altLang="en-US" dirty="0" smtClean="0"/>
              <a:t>脚说明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00200" y="0"/>
            <a:ext cx="953452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>
          <a:xfrm flipH="1">
            <a:off x="6313584" y="1981200"/>
            <a:ext cx="1916016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248400" y="5638800"/>
            <a:ext cx="1676400" cy="76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248400" y="5791200"/>
            <a:ext cx="1676400" cy="76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419600" y="4572000"/>
            <a:ext cx="1665384" cy="228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229600" y="1981200"/>
            <a:ext cx="914400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GND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24800" y="5181600"/>
            <a:ext cx="1219200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Vloop</a:t>
            </a:r>
            <a:r>
              <a:rPr lang="en-US" sz="2400" b="1" dirty="0" smtClean="0">
                <a:solidFill>
                  <a:srgbClr val="FF0000"/>
                </a:solidFill>
              </a:rPr>
              <a:t>+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52800" y="4343400"/>
            <a:ext cx="1066800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1-wire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5791200"/>
            <a:ext cx="1219200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Vloop</a:t>
            </a:r>
            <a:r>
              <a:rPr lang="en-US" sz="2400" b="1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8" name="Oval 27"/>
          <p:cNvSpPr/>
          <p:nvPr/>
        </p:nvSpPr>
        <p:spPr>
          <a:xfrm>
            <a:off x="6172200" y="3124200"/>
            <a:ext cx="152400" cy="152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019800" y="4495800"/>
            <a:ext cx="152400" cy="152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096000" y="5638800"/>
            <a:ext cx="152400" cy="152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096000" y="5791200"/>
            <a:ext cx="152400" cy="152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219200" y="914400"/>
            <a:ext cx="1752600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USB_DAQ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USB_DAC板 Pin脚说明</vt:lpstr>
      <vt:lpstr>Slide 2</vt:lpstr>
    </vt:vector>
  </TitlesOfParts>
  <Company>Texas Instruments Incorporated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PGA308 USB_DAQ Pin</dc:title>
  <dc:creator>a0220314</dc:creator>
  <cp:lastModifiedBy>a0220314</cp:lastModifiedBy>
  <cp:revision>2</cp:revision>
  <dcterms:created xsi:type="dcterms:W3CDTF">2013-03-14T02:22:22Z</dcterms:created>
  <dcterms:modified xsi:type="dcterms:W3CDTF">2013-09-08T16:19:40Z</dcterms:modified>
</cp:coreProperties>
</file>