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3" r:id="rId8"/>
    <p:sldId id="279" r:id="rId9"/>
    <p:sldId id="264" r:id="rId10"/>
    <p:sldId id="272" r:id="rId11"/>
    <p:sldId id="276" r:id="rId12"/>
    <p:sldId id="273" r:id="rId13"/>
    <p:sldId id="278" r:id="rId14"/>
    <p:sldId id="261" r:id="rId15"/>
    <p:sldId id="277" r:id="rId16"/>
    <p:sldId id="265" r:id="rId17"/>
    <p:sldId id="266" r:id="rId18"/>
    <p:sldId id="274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2"/>
    <a:srgbClr val="3D6026"/>
    <a:srgbClr val="008000"/>
    <a:srgbClr val="003366"/>
    <a:srgbClr val="008080"/>
    <a:srgbClr val="339966"/>
    <a:srgbClr val="006699"/>
    <a:srgbClr val="003399"/>
    <a:srgbClr val="00548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DD2AB-839C-4243-870F-46A202BC368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60B7153-CD4F-49AB-A216-02CD272288B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借还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2DFFDB-6ED3-4E2F-A798-59A49B26C728}" type="parTrans" cxnId="{D2B58B3D-646F-4FA0-A194-B7CE782AECFD}">
      <dgm:prSet/>
      <dgm:spPr/>
      <dgm:t>
        <a:bodyPr/>
        <a:lstStyle/>
        <a:p>
          <a:endParaRPr lang="zh-CN" altLang="en-US"/>
        </a:p>
      </dgm:t>
    </dgm:pt>
    <dgm:pt modelId="{088B0FA6-8766-4E1D-8BF3-C7F802587764}" type="sibTrans" cxnId="{D2B58B3D-646F-4FA0-A194-B7CE782AECFD}">
      <dgm:prSet/>
      <dgm:spPr/>
      <dgm:t>
        <a:bodyPr/>
        <a:lstStyle/>
        <a:p>
          <a:endParaRPr lang="zh-CN" altLang="en-US"/>
        </a:p>
      </dgm:t>
    </dgm:pt>
    <dgm:pt modelId="{D4C953A8-BF8D-4287-AC70-024C490280D3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寄存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A6B8DA-FE3C-4DC5-9904-8884DAD3BDE9}" type="parTrans" cxnId="{C29982CF-9B85-4FF8-86C3-F7C77ACCDD50}">
      <dgm:prSet/>
      <dgm:spPr/>
      <dgm:t>
        <a:bodyPr/>
        <a:lstStyle/>
        <a:p>
          <a:endParaRPr lang="zh-CN" altLang="en-US"/>
        </a:p>
      </dgm:t>
    </dgm:pt>
    <dgm:pt modelId="{2D6D3A0C-6F7A-4D70-8571-87ED19ACC0C9}" type="sibTrans" cxnId="{C29982CF-9B85-4FF8-86C3-F7C77ACCDD50}">
      <dgm:prSet/>
      <dgm:spPr/>
      <dgm:t>
        <a:bodyPr/>
        <a:lstStyle/>
        <a:p>
          <a:endParaRPr lang="zh-CN" altLang="en-US"/>
        </a:p>
      </dgm:t>
    </dgm:pt>
    <dgm:pt modelId="{95FA09C3-5F26-4ED6-B008-6C8D0975BBC7}" type="pres">
      <dgm:prSet presAssocID="{BD7DD2AB-839C-4243-870F-46A202BC36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6B02A5-D8E1-47C4-8D33-A19AE7C52BBD}" type="pres">
      <dgm:prSet presAssocID="{BD7DD2AB-839C-4243-870F-46A202BC3681}" presName="ribbon" presStyleLbl="node1" presStyleIdx="0" presStyleCnt="1" custLinFactNeighborX="-16859" custLinFactNeighborY="-37934"/>
      <dgm:spPr>
        <a:solidFill>
          <a:srgbClr val="006699"/>
        </a:solidFill>
        <a:ln w="22225">
          <a:solidFill>
            <a:schemeClr val="bg1">
              <a:lumMod val="85000"/>
            </a:schemeClr>
          </a:solidFill>
        </a:ln>
      </dgm:spPr>
    </dgm:pt>
    <dgm:pt modelId="{C4A7E533-A367-48EC-AAD0-1B7FC395EFAB}" type="pres">
      <dgm:prSet presAssocID="{BD7DD2AB-839C-4243-870F-46A202BC368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603C7C-443A-459D-B1E3-75B07E6FF07C}" type="pres">
      <dgm:prSet presAssocID="{BD7DD2AB-839C-4243-870F-46A202BC368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9982CF-9B85-4FF8-86C3-F7C77ACCDD50}" srcId="{BD7DD2AB-839C-4243-870F-46A202BC3681}" destId="{D4C953A8-BF8D-4287-AC70-024C490280D3}" srcOrd="1" destOrd="0" parTransId="{E6A6B8DA-FE3C-4DC5-9904-8884DAD3BDE9}" sibTransId="{2D6D3A0C-6F7A-4D70-8571-87ED19ACC0C9}"/>
    <dgm:cxn modelId="{0CD589E4-2305-4AE5-97B4-CDE6A68B7793}" type="presOf" srcId="{360B7153-CD4F-49AB-A216-02CD272288B9}" destId="{C4A7E533-A367-48EC-AAD0-1B7FC395EFAB}" srcOrd="0" destOrd="0" presId="urn:microsoft.com/office/officeart/2005/8/layout/arrow6"/>
    <dgm:cxn modelId="{F36BAE5A-3C85-4B71-9443-B4B6D857FE12}" type="presOf" srcId="{D4C953A8-BF8D-4287-AC70-024C490280D3}" destId="{58603C7C-443A-459D-B1E3-75B07E6FF07C}" srcOrd="0" destOrd="0" presId="urn:microsoft.com/office/officeart/2005/8/layout/arrow6"/>
    <dgm:cxn modelId="{77A83D83-7203-4A0C-8512-1D093394A31A}" type="presOf" srcId="{BD7DD2AB-839C-4243-870F-46A202BC3681}" destId="{95FA09C3-5F26-4ED6-B008-6C8D0975BBC7}" srcOrd="0" destOrd="0" presId="urn:microsoft.com/office/officeart/2005/8/layout/arrow6"/>
    <dgm:cxn modelId="{D2B58B3D-646F-4FA0-A194-B7CE782AECFD}" srcId="{BD7DD2AB-839C-4243-870F-46A202BC3681}" destId="{360B7153-CD4F-49AB-A216-02CD272288B9}" srcOrd="0" destOrd="0" parTransId="{882DFFDB-6ED3-4E2F-A798-59A49B26C728}" sibTransId="{088B0FA6-8766-4E1D-8BF3-C7F802587764}"/>
    <dgm:cxn modelId="{0DB93ABA-91F8-4589-AF27-3C4BBD5A5C4C}" type="presParOf" srcId="{95FA09C3-5F26-4ED6-B008-6C8D0975BBC7}" destId="{646B02A5-D8E1-47C4-8D33-A19AE7C52BBD}" srcOrd="0" destOrd="0" presId="urn:microsoft.com/office/officeart/2005/8/layout/arrow6"/>
    <dgm:cxn modelId="{04A7C2DB-4E69-4EA0-A908-2CAA73918B01}" type="presParOf" srcId="{95FA09C3-5F26-4ED6-B008-6C8D0975BBC7}" destId="{C4A7E533-A367-48EC-AAD0-1B7FC395EFAB}" srcOrd="1" destOrd="0" presId="urn:microsoft.com/office/officeart/2005/8/layout/arrow6"/>
    <dgm:cxn modelId="{4185DDB5-1A12-42E8-9A1C-003318403FB8}" type="presParOf" srcId="{95FA09C3-5F26-4ED6-B008-6C8D0975BBC7}" destId="{58603C7C-443A-459D-B1E3-75B07E6FF07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1F36B-654A-4ECC-93E1-9424E5C493A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8D28250-B896-4715-89FB-225FF8B27039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Windows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A2577F-F5AC-49CB-B424-17CF4AF801C7}" type="parTrans" cxnId="{A3A8DB24-3727-4F43-BC06-A2CE159B29D3}">
      <dgm:prSet/>
      <dgm:spPr/>
      <dgm:t>
        <a:bodyPr/>
        <a:lstStyle/>
        <a:p>
          <a:endParaRPr lang="zh-CN" altLang="en-US"/>
        </a:p>
      </dgm:t>
    </dgm:pt>
    <dgm:pt modelId="{4C1BB8DC-6456-40A1-B9A0-525CDB714E35}" type="sibTrans" cxnId="{A3A8DB24-3727-4F43-BC06-A2CE159B29D3}">
      <dgm:prSet/>
      <dgm:spPr/>
      <dgm:t>
        <a:bodyPr/>
        <a:lstStyle/>
        <a:p>
          <a:endParaRPr lang="zh-CN" altLang="en-US"/>
        </a:p>
      </dgm:t>
    </dgm:pt>
    <dgm:pt modelId="{5237CA31-1376-4148-BC74-48596038BE87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Android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FA4EB5-F623-4A3C-92D2-E63974191C6A}" type="parTrans" cxnId="{E4BCC957-EC99-4D74-B297-0E5B9BADEEB8}">
      <dgm:prSet/>
      <dgm:spPr/>
      <dgm:t>
        <a:bodyPr/>
        <a:lstStyle/>
        <a:p>
          <a:endParaRPr lang="zh-CN" altLang="en-US"/>
        </a:p>
      </dgm:t>
    </dgm:pt>
    <dgm:pt modelId="{7B6A76F1-8EF6-4687-AD21-4EC53F1C60C9}" type="sibTrans" cxnId="{E4BCC957-EC99-4D74-B297-0E5B9BADEEB8}">
      <dgm:prSet/>
      <dgm:spPr/>
      <dgm:t>
        <a:bodyPr/>
        <a:lstStyle/>
        <a:p>
          <a:endParaRPr lang="zh-CN" altLang="en-US"/>
        </a:p>
      </dgm:t>
    </dgm:pt>
    <dgm:pt modelId="{C35968E5-5842-466F-92E1-2E716E992B57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iOS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2AC5BB-3C9E-4AB2-8C10-13175BCB664E}" type="parTrans" cxnId="{A0E627C0-4A7F-4E5A-9921-EF2318BC7BC3}">
      <dgm:prSet/>
      <dgm:spPr/>
      <dgm:t>
        <a:bodyPr/>
        <a:lstStyle/>
        <a:p>
          <a:endParaRPr lang="zh-CN" altLang="en-US"/>
        </a:p>
      </dgm:t>
    </dgm:pt>
    <dgm:pt modelId="{50DF3B25-781E-4688-B555-B1F8CF18C265}" type="sibTrans" cxnId="{A0E627C0-4A7F-4E5A-9921-EF2318BC7BC3}">
      <dgm:prSet/>
      <dgm:spPr/>
      <dgm:t>
        <a:bodyPr/>
        <a:lstStyle/>
        <a:p>
          <a:endParaRPr lang="zh-CN" altLang="en-US"/>
        </a:p>
      </dgm:t>
    </dgm:pt>
    <dgm:pt modelId="{6F52C8DB-9B1F-4644-B57B-243274FD33FA}" type="pres">
      <dgm:prSet presAssocID="{EE41F36B-654A-4ECC-93E1-9424E5C493A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EE148CB-06D0-4567-85D6-42040547B6B1}" type="pres">
      <dgm:prSet presAssocID="{F8D28250-B896-4715-89FB-225FF8B27039}" presName="Accent1" presStyleCnt="0"/>
      <dgm:spPr/>
    </dgm:pt>
    <dgm:pt modelId="{A9D86C3E-5FC3-44E2-8D24-F7F908117EEC}" type="pres">
      <dgm:prSet presAssocID="{F8D28250-B896-4715-89FB-225FF8B27039}" presName="Accent" presStyleLbl="node1" presStyleIdx="0" presStyleCnt="3"/>
      <dgm:spPr>
        <a:solidFill>
          <a:srgbClr val="92D050"/>
        </a:solidFill>
      </dgm:spPr>
    </dgm:pt>
    <dgm:pt modelId="{918FB2D3-4D34-4F12-82E6-0DADFE5950DD}" type="pres">
      <dgm:prSet presAssocID="{F8D28250-B896-4715-89FB-225FF8B2703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38C4E0-747E-4C4C-862F-EE99FF3CCE1E}" type="pres">
      <dgm:prSet presAssocID="{5237CA31-1376-4148-BC74-48596038BE87}" presName="Accent2" presStyleCnt="0"/>
      <dgm:spPr/>
    </dgm:pt>
    <dgm:pt modelId="{F8108FF4-DEA8-4717-A67D-FCE0317CEA7A}" type="pres">
      <dgm:prSet presAssocID="{5237CA31-1376-4148-BC74-48596038BE87}" presName="Accent" presStyleLbl="node1" presStyleIdx="1" presStyleCnt="3"/>
      <dgm:spPr>
        <a:solidFill>
          <a:srgbClr val="339966"/>
        </a:solidFill>
      </dgm:spPr>
    </dgm:pt>
    <dgm:pt modelId="{0FE6B181-1CA7-423E-B6D0-7233E60E0C5C}" type="pres">
      <dgm:prSet presAssocID="{5237CA31-1376-4148-BC74-48596038BE8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42CF8D-788F-4CE5-867F-8EDC280F8B76}" type="pres">
      <dgm:prSet presAssocID="{C35968E5-5842-466F-92E1-2E716E992B57}" presName="Accent3" presStyleCnt="0"/>
      <dgm:spPr/>
    </dgm:pt>
    <dgm:pt modelId="{D9DF1A91-F0C9-4724-B4FB-5CF82EF301C5}" type="pres">
      <dgm:prSet presAssocID="{C35968E5-5842-466F-92E1-2E716E992B57}" presName="Accent" presStyleLbl="node1" presStyleIdx="2" presStyleCnt="3"/>
      <dgm:spPr>
        <a:solidFill>
          <a:srgbClr val="008080"/>
        </a:solidFill>
      </dgm:spPr>
    </dgm:pt>
    <dgm:pt modelId="{74ADFC6F-44E8-4261-B5DB-5A1CCC21A1F8}" type="pres">
      <dgm:prSet presAssocID="{C35968E5-5842-466F-92E1-2E716E992B5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493040-53A2-4940-B373-F233E711B52D}" type="presOf" srcId="{EE41F36B-654A-4ECC-93E1-9424E5C493A0}" destId="{6F52C8DB-9B1F-4644-B57B-243274FD33FA}" srcOrd="0" destOrd="0" presId="urn:microsoft.com/office/officeart/2009/layout/CircleArrowProcess"/>
    <dgm:cxn modelId="{A0E627C0-4A7F-4E5A-9921-EF2318BC7BC3}" srcId="{EE41F36B-654A-4ECC-93E1-9424E5C493A0}" destId="{C35968E5-5842-466F-92E1-2E716E992B57}" srcOrd="2" destOrd="0" parTransId="{192AC5BB-3C9E-4AB2-8C10-13175BCB664E}" sibTransId="{50DF3B25-781E-4688-B555-B1F8CF18C265}"/>
    <dgm:cxn modelId="{E6069687-6C8B-4A0E-A910-45DDEE5D9648}" type="presOf" srcId="{C35968E5-5842-466F-92E1-2E716E992B57}" destId="{74ADFC6F-44E8-4261-B5DB-5A1CCC21A1F8}" srcOrd="0" destOrd="0" presId="urn:microsoft.com/office/officeart/2009/layout/CircleArrowProcess"/>
    <dgm:cxn modelId="{E4BCC957-EC99-4D74-B297-0E5B9BADEEB8}" srcId="{EE41F36B-654A-4ECC-93E1-9424E5C493A0}" destId="{5237CA31-1376-4148-BC74-48596038BE87}" srcOrd="1" destOrd="0" parTransId="{EFFA4EB5-F623-4A3C-92D2-E63974191C6A}" sibTransId="{7B6A76F1-8EF6-4687-AD21-4EC53F1C60C9}"/>
    <dgm:cxn modelId="{A3A8DB24-3727-4F43-BC06-A2CE159B29D3}" srcId="{EE41F36B-654A-4ECC-93E1-9424E5C493A0}" destId="{F8D28250-B896-4715-89FB-225FF8B27039}" srcOrd="0" destOrd="0" parTransId="{4DA2577F-F5AC-49CB-B424-17CF4AF801C7}" sibTransId="{4C1BB8DC-6456-40A1-B9A0-525CDB714E35}"/>
    <dgm:cxn modelId="{E4BF5138-1726-4103-8DF7-CEF6B6F12AB3}" type="presOf" srcId="{F8D28250-B896-4715-89FB-225FF8B27039}" destId="{918FB2D3-4D34-4F12-82E6-0DADFE5950DD}" srcOrd="0" destOrd="0" presId="urn:microsoft.com/office/officeart/2009/layout/CircleArrowProcess"/>
    <dgm:cxn modelId="{47CE2515-498C-475F-8A1A-8A1C3CEE86DE}" type="presOf" srcId="{5237CA31-1376-4148-BC74-48596038BE87}" destId="{0FE6B181-1CA7-423E-B6D0-7233E60E0C5C}" srcOrd="0" destOrd="0" presId="urn:microsoft.com/office/officeart/2009/layout/CircleArrowProcess"/>
    <dgm:cxn modelId="{8BD97897-66FE-4308-A890-AEB9B4686939}" type="presParOf" srcId="{6F52C8DB-9B1F-4644-B57B-243274FD33FA}" destId="{2EE148CB-06D0-4567-85D6-42040547B6B1}" srcOrd="0" destOrd="0" presId="urn:microsoft.com/office/officeart/2009/layout/CircleArrowProcess"/>
    <dgm:cxn modelId="{16C1F69E-B39C-42CA-B148-2BDC5B678A41}" type="presParOf" srcId="{2EE148CB-06D0-4567-85D6-42040547B6B1}" destId="{A9D86C3E-5FC3-44E2-8D24-F7F908117EEC}" srcOrd="0" destOrd="0" presId="urn:microsoft.com/office/officeart/2009/layout/CircleArrowProcess"/>
    <dgm:cxn modelId="{691AAC31-120C-4E3C-904B-2D49D291C8C5}" type="presParOf" srcId="{6F52C8DB-9B1F-4644-B57B-243274FD33FA}" destId="{918FB2D3-4D34-4F12-82E6-0DADFE5950DD}" srcOrd="1" destOrd="0" presId="urn:microsoft.com/office/officeart/2009/layout/CircleArrowProcess"/>
    <dgm:cxn modelId="{3CAF7642-51E4-4A4C-828F-16FECCB2F2CC}" type="presParOf" srcId="{6F52C8DB-9B1F-4644-B57B-243274FD33FA}" destId="{AE38C4E0-747E-4C4C-862F-EE99FF3CCE1E}" srcOrd="2" destOrd="0" presId="urn:microsoft.com/office/officeart/2009/layout/CircleArrowProcess"/>
    <dgm:cxn modelId="{D4C9DC40-F5A9-4A26-B930-912A2DDA6B8E}" type="presParOf" srcId="{AE38C4E0-747E-4C4C-862F-EE99FF3CCE1E}" destId="{F8108FF4-DEA8-4717-A67D-FCE0317CEA7A}" srcOrd="0" destOrd="0" presId="urn:microsoft.com/office/officeart/2009/layout/CircleArrowProcess"/>
    <dgm:cxn modelId="{659C515E-68A5-4F5D-96A8-D163EE467216}" type="presParOf" srcId="{6F52C8DB-9B1F-4644-B57B-243274FD33FA}" destId="{0FE6B181-1CA7-423E-B6D0-7233E60E0C5C}" srcOrd="3" destOrd="0" presId="urn:microsoft.com/office/officeart/2009/layout/CircleArrowProcess"/>
    <dgm:cxn modelId="{D1FAFBDD-0A40-4FB1-864D-CCC999D18AFE}" type="presParOf" srcId="{6F52C8DB-9B1F-4644-B57B-243274FD33FA}" destId="{FB42CF8D-788F-4CE5-867F-8EDC280F8B76}" srcOrd="4" destOrd="0" presId="urn:microsoft.com/office/officeart/2009/layout/CircleArrowProcess"/>
    <dgm:cxn modelId="{486E7239-4961-429B-A56C-B05E25F7E4FE}" type="presParOf" srcId="{FB42CF8D-788F-4CE5-867F-8EDC280F8B76}" destId="{D9DF1A91-F0C9-4724-B4FB-5CF82EF301C5}" srcOrd="0" destOrd="0" presId="urn:microsoft.com/office/officeart/2009/layout/CircleArrowProcess"/>
    <dgm:cxn modelId="{80FEDBF6-6348-4F36-B133-F36489FB55F5}" type="presParOf" srcId="{6F52C8DB-9B1F-4644-B57B-243274FD33FA}" destId="{74ADFC6F-44E8-4261-B5DB-5A1CCC21A1F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B02A5-D8E1-47C4-8D33-A19AE7C52BBD}">
      <dsp:nvSpPr>
        <dsp:cNvPr id="0" name=""/>
        <dsp:cNvSpPr/>
      </dsp:nvSpPr>
      <dsp:spPr>
        <a:xfrm>
          <a:off x="0" y="0"/>
          <a:ext cx="2757227" cy="1102890"/>
        </a:xfrm>
        <a:prstGeom prst="leftRightRibbon">
          <a:avLst/>
        </a:prstGeom>
        <a:solidFill>
          <a:srgbClr val="006699"/>
        </a:solidFill>
        <a:ln w="2222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7E533-A367-48EC-AAD0-1B7FC395EFAB}">
      <dsp:nvSpPr>
        <dsp:cNvPr id="0" name=""/>
        <dsp:cNvSpPr/>
      </dsp:nvSpPr>
      <dsp:spPr>
        <a:xfrm>
          <a:off x="330867" y="227348"/>
          <a:ext cx="909884" cy="5404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借还</a:t>
          </a:r>
          <a:endParaRPr lang="zh-CN" altLang="en-US" sz="1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0867" y="227348"/>
        <a:ext cx="909884" cy="540416"/>
      </dsp:txXfrm>
    </dsp:sp>
    <dsp:sp modelId="{58603C7C-443A-459D-B1E3-75B07E6FF07C}">
      <dsp:nvSpPr>
        <dsp:cNvPr id="0" name=""/>
        <dsp:cNvSpPr/>
      </dsp:nvSpPr>
      <dsp:spPr>
        <a:xfrm>
          <a:off x="1378613" y="403811"/>
          <a:ext cx="1075318" cy="5404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寄存</a:t>
          </a:r>
          <a:endParaRPr lang="zh-CN" altLang="en-US" sz="1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78613" y="403811"/>
        <a:ext cx="1075318" cy="540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86C3E-5FC3-44E2-8D24-F7F908117EEC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FB2D3-4D34-4F12-82E6-0DADFE5950DD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Windows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73960" y="706323"/>
        <a:ext cx="1086973" cy="543356"/>
      </dsp:txXfrm>
    </dsp:sp>
    <dsp:sp modelId="{F8108FF4-DEA8-4717-A67D-FCE0317CEA7A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33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6B181-1CA7-423E-B6D0-7233E60E0C5C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Android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32861" y="1836927"/>
        <a:ext cx="1086973" cy="543356"/>
      </dsp:txXfrm>
    </dsp:sp>
    <dsp:sp modelId="{D9DF1A91-F0C9-4724-B4FB-5CF82EF301C5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DFC6F-44E8-4261-B5DB-5A1CCC21A1F8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iOS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76532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36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3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81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5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4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65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9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5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45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5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04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ED19-7430-45D5-B7DD-A7FC3A18526D}" type="datetimeFigureOut">
              <a:rPr lang="zh-CN" altLang="en-US" smtClean="0"/>
              <a:t>2015/9/23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1E58-B1B9-4CA1-A687-E8B87FADF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86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3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4" y="1056149"/>
            <a:ext cx="7543800" cy="424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445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8" y="995189"/>
            <a:ext cx="7543800" cy="424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201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39" y="1247775"/>
            <a:ext cx="2415166" cy="429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14" y="1247775"/>
            <a:ext cx="2415166" cy="429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867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2" y="1007381"/>
            <a:ext cx="7543800" cy="424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992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30519" y="2905597"/>
            <a:ext cx="339826" cy="525425"/>
            <a:chOff x="2342847" y="827410"/>
            <a:chExt cx="643556" cy="995041"/>
          </a:xfrm>
        </p:grpSpPr>
        <p:sp>
          <p:nvSpPr>
            <p:cNvPr id="3" name="直角三角形 2"/>
            <p:cNvSpPr/>
            <p:nvPr/>
          </p:nvSpPr>
          <p:spPr>
            <a:xfrm rot="8100000">
              <a:off x="2342847" y="827410"/>
              <a:ext cx="643556" cy="628308"/>
            </a:xfrm>
            <a:custGeom>
              <a:avLst/>
              <a:gdLst>
                <a:gd name="connsiteX0" fmla="*/ 0 w 1418069"/>
                <a:gd name="connsiteY0" fmla="*/ 1457255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0 w 1418069"/>
                <a:gd name="connsiteY3" fmla="*/ 1457255 h 1457255"/>
                <a:gd name="connsiteX0" fmla="*/ 254713 w 1418069"/>
                <a:gd name="connsiteY0" fmla="*/ 1137231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254713 w 1418069"/>
                <a:gd name="connsiteY3" fmla="*/ 1137231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25059"/>
                <a:gd name="connsiteY0" fmla="*/ 1091514 h 1477819"/>
                <a:gd name="connsiteX1" fmla="*/ 0 w 1425059"/>
                <a:gd name="connsiteY1" fmla="*/ 0 h 1477819"/>
                <a:gd name="connsiteX2" fmla="*/ 1418069 w 1425059"/>
                <a:gd name="connsiteY2" fmla="*/ 1457255 h 1477819"/>
                <a:gd name="connsiteX3" fmla="*/ 339616 w 1425059"/>
                <a:gd name="connsiteY3" fmla="*/ 1091514 h 1477819"/>
                <a:gd name="connsiteX0" fmla="*/ 354639 w 1440082"/>
                <a:gd name="connsiteY0" fmla="*/ 1096644 h 1482949"/>
                <a:gd name="connsiteX1" fmla="*/ 15023 w 1440082"/>
                <a:gd name="connsiteY1" fmla="*/ 5130 h 1482949"/>
                <a:gd name="connsiteX2" fmla="*/ 1433092 w 1440082"/>
                <a:gd name="connsiteY2" fmla="*/ 1462385 h 1482949"/>
                <a:gd name="connsiteX3" fmla="*/ 354639 w 1440082"/>
                <a:gd name="connsiteY3" fmla="*/ 1096644 h 1482949"/>
                <a:gd name="connsiteX0" fmla="*/ 353891 w 1439334"/>
                <a:gd name="connsiteY0" fmla="*/ 1096018 h 1482323"/>
                <a:gd name="connsiteX1" fmla="*/ 14275 w 1439334"/>
                <a:gd name="connsiteY1" fmla="*/ 4504 h 1482323"/>
                <a:gd name="connsiteX2" fmla="*/ 1432344 w 1439334"/>
                <a:gd name="connsiteY2" fmla="*/ 1461759 h 1482323"/>
                <a:gd name="connsiteX3" fmla="*/ 353891 w 1439334"/>
                <a:gd name="connsiteY3" fmla="*/ 1096018 h 1482323"/>
                <a:gd name="connsiteX0" fmla="*/ 353891 w 1438286"/>
                <a:gd name="connsiteY0" fmla="*/ 1096018 h 1479395"/>
                <a:gd name="connsiteX1" fmla="*/ 14275 w 1438286"/>
                <a:gd name="connsiteY1" fmla="*/ 4504 h 1479395"/>
                <a:gd name="connsiteX2" fmla="*/ 1432344 w 1438286"/>
                <a:gd name="connsiteY2" fmla="*/ 1461759 h 1479395"/>
                <a:gd name="connsiteX3" fmla="*/ 353891 w 1438286"/>
                <a:gd name="connsiteY3" fmla="*/ 1096018 h 1479395"/>
                <a:gd name="connsiteX0" fmla="*/ 353891 w 1438286"/>
                <a:gd name="connsiteY0" fmla="*/ 1147200 h 1530577"/>
                <a:gd name="connsiteX1" fmla="*/ 14275 w 1438286"/>
                <a:gd name="connsiteY1" fmla="*/ 55686 h 1530577"/>
                <a:gd name="connsiteX2" fmla="*/ 1432344 w 1438286"/>
                <a:gd name="connsiteY2" fmla="*/ 1512941 h 1530577"/>
                <a:gd name="connsiteX3" fmla="*/ 353891 w 1438286"/>
                <a:gd name="connsiteY3" fmla="*/ 1147200 h 1530577"/>
                <a:gd name="connsiteX0" fmla="*/ 353891 w 1466444"/>
                <a:gd name="connsiteY0" fmla="*/ 1133000 h 1516377"/>
                <a:gd name="connsiteX1" fmla="*/ 14275 w 1466444"/>
                <a:gd name="connsiteY1" fmla="*/ 41486 h 1516377"/>
                <a:gd name="connsiteX2" fmla="*/ 1432344 w 1466444"/>
                <a:gd name="connsiteY2" fmla="*/ 1498741 h 1516377"/>
                <a:gd name="connsiteX3" fmla="*/ 353891 w 1466444"/>
                <a:gd name="connsiteY3" fmla="*/ 1133000 h 1516377"/>
                <a:gd name="connsiteX0" fmla="*/ 341003 w 1467026"/>
                <a:gd name="connsiteY0" fmla="*/ 1119529 h 1515824"/>
                <a:gd name="connsiteX1" fmla="*/ 14857 w 1467026"/>
                <a:gd name="connsiteY1" fmla="*/ 41486 h 1515824"/>
                <a:gd name="connsiteX2" fmla="*/ 1432926 w 1467026"/>
                <a:gd name="connsiteY2" fmla="*/ 1498741 h 1515824"/>
                <a:gd name="connsiteX3" fmla="*/ 341003 w 1467026"/>
                <a:gd name="connsiteY3" fmla="*/ 1119529 h 1515824"/>
                <a:gd name="connsiteX0" fmla="*/ 341003 w 1429838"/>
                <a:gd name="connsiteY0" fmla="*/ 1120816 h 1456945"/>
                <a:gd name="connsiteX1" fmla="*/ 14857 w 1429838"/>
                <a:gd name="connsiteY1" fmla="*/ 42773 h 1456945"/>
                <a:gd name="connsiteX2" fmla="*/ 1395070 w 1429838"/>
                <a:gd name="connsiteY2" fmla="*/ 1436932 h 1456945"/>
                <a:gd name="connsiteX3" fmla="*/ 341003 w 1429838"/>
                <a:gd name="connsiteY3" fmla="*/ 1120816 h 1456945"/>
                <a:gd name="connsiteX0" fmla="*/ 341003 w 1420603"/>
                <a:gd name="connsiteY0" fmla="*/ 1119770 h 1504524"/>
                <a:gd name="connsiteX1" fmla="*/ 14857 w 1420603"/>
                <a:gd name="connsiteY1" fmla="*/ 41727 h 1504524"/>
                <a:gd name="connsiteX2" fmla="*/ 1385667 w 1420603"/>
                <a:gd name="connsiteY2" fmla="*/ 1486949 h 1504524"/>
                <a:gd name="connsiteX3" fmla="*/ 341003 w 1420603"/>
                <a:gd name="connsiteY3" fmla="*/ 1119770 h 1504524"/>
                <a:gd name="connsiteX0" fmla="*/ 341003 w 1420603"/>
                <a:gd name="connsiteY0" fmla="*/ 1135893 h 1505228"/>
                <a:gd name="connsiteX1" fmla="*/ 14857 w 1420603"/>
                <a:gd name="connsiteY1" fmla="*/ 41726 h 1505228"/>
                <a:gd name="connsiteX2" fmla="*/ 1385667 w 1420603"/>
                <a:gd name="connsiteY2" fmla="*/ 1486948 h 1505228"/>
                <a:gd name="connsiteX3" fmla="*/ 341003 w 1420603"/>
                <a:gd name="connsiteY3" fmla="*/ 1135893 h 1505228"/>
                <a:gd name="connsiteX0" fmla="*/ 341003 w 1420603"/>
                <a:gd name="connsiteY0" fmla="*/ 1135893 h 1506140"/>
                <a:gd name="connsiteX1" fmla="*/ 14857 w 1420603"/>
                <a:gd name="connsiteY1" fmla="*/ 41726 h 1506140"/>
                <a:gd name="connsiteX2" fmla="*/ 1385667 w 1420603"/>
                <a:gd name="connsiteY2" fmla="*/ 1486948 h 1506140"/>
                <a:gd name="connsiteX3" fmla="*/ 341003 w 1420603"/>
                <a:gd name="connsiteY3" fmla="*/ 1135893 h 150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603" h="1506140">
                  <a:moveTo>
                    <a:pt x="341003" y="1135893"/>
                  </a:moveTo>
                  <a:cubicBezTo>
                    <a:pt x="196367" y="992070"/>
                    <a:pt x="-65013" y="-38959"/>
                    <a:pt x="14857" y="41726"/>
                  </a:cubicBezTo>
                  <a:cubicBezTo>
                    <a:pt x="-42288" y="-298706"/>
                    <a:pt x="1685279" y="1557972"/>
                    <a:pt x="1385667" y="1486948"/>
                  </a:cubicBezTo>
                  <a:cubicBezTo>
                    <a:pt x="1479686" y="1585050"/>
                    <a:pt x="469934" y="1282452"/>
                    <a:pt x="341003" y="113589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" name="流程图: 过程 3"/>
            <p:cNvSpPr/>
            <p:nvPr/>
          </p:nvSpPr>
          <p:spPr>
            <a:xfrm rot="5400000">
              <a:off x="2324182" y="1439763"/>
              <a:ext cx="680886" cy="8448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99 w 10099"/>
                <a:gd name="connsiteY0" fmla="*/ 0 h 19958"/>
                <a:gd name="connsiteX1" fmla="*/ 10099 w 10099"/>
                <a:gd name="connsiteY1" fmla="*/ 0 h 19958"/>
                <a:gd name="connsiteX2" fmla="*/ 10099 w 10099"/>
                <a:gd name="connsiteY2" fmla="*/ 10000 h 19958"/>
                <a:gd name="connsiteX3" fmla="*/ 99 w 10099"/>
                <a:gd name="connsiteY3" fmla="*/ 10000 h 19958"/>
                <a:gd name="connsiteX4" fmla="*/ 99 w 10099"/>
                <a:gd name="connsiteY4" fmla="*/ 0 h 19958"/>
                <a:gd name="connsiteX0" fmla="*/ 99 w 10099"/>
                <a:gd name="connsiteY0" fmla="*/ 12448 h 32406"/>
                <a:gd name="connsiteX1" fmla="*/ 10099 w 10099"/>
                <a:gd name="connsiteY1" fmla="*/ 12448 h 32406"/>
                <a:gd name="connsiteX2" fmla="*/ 10099 w 10099"/>
                <a:gd name="connsiteY2" fmla="*/ 22448 h 32406"/>
                <a:gd name="connsiteX3" fmla="*/ 99 w 10099"/>
                <a:gd name="connsiteY3" fmla="*/ 22448 h 32406"/>
                <a:gd name="connsiteX4" fmla="*/ 99 w 10099"/>
                <a:gd name="connsiteY4" fmla="*/ 12448 h 32406"/>
                <a:gd name="connsiteX0" fmla="*/ 204 w 10204"/>
                <a:gd name="connsiteY0" fmla="*/ 3848 h 23806"/>
                <a:gd name="connsiteX1" fmla="*/ 10204 w 10204"/>
                <a:gd name="connsiteY1" fmla="*/ 3848 h 23806"/>
                <a:gd name="connsiteX2" fmla="*/ 10204 w 10204"/>
                <a:gd name="connsiteY2" fmla="*/ 13848 h 23806"/>
                <a:gd name="connsiteX3" fmla="*/ 204 w 10204"/>
                <a:gd name="connsiteY3" fmla="*/ 13848 h 23806"/>
                <a:gd name="connsiteX4" fmla="*/ 204 w 10204"/>
                <a:gd name="connsiteY4" fmla="*/ 3848 h 23806"/>
                <a:gd name="connsiteX0" fmla="*/ 204 w 10204"/>
                <a:gd name="connsiteY0" fmla="*/ 3848 h 18827"/>
                <a:gd name="connsiteX1" fmla="*/ 10204 w 10204"/>
                <a:gd name="connsiteY1" fmla="*/ 3848 h 18827"/>
                <a:gd name="connsiteX2" fmla="*/ 10204 w 10204"/>
                <a:gd name="connsiteY2" fmla="*/ 13848 h 18827"/>
                <a:gd name="connsiteX3" fmla="*/ 204 w 10204"/>
                <a:gd name="connsiteY3" fmla="*/ 13848 h 18827"/>
                <a:gd name="connsiteX4" fmla="*/ 204 w 10204"/>
                <a:gd name="connsiteY4" fmla="*/ 3848 h 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4" h="18827">
                  <a:moveTo>
                    <a:pt x="204" y="3848"/>
                  </a:moveTo>
                  <a:cubicBezTo>
                    <a:pt x="-1400" y="-4809"/>
                    <a:pt x="6871" y="3848"/>
                    <a:pt x="10204" y="3848"/>
                  </a:cubicBezTo>
                  <a:lnTo>
                    <a:pt x="10204" y="13848"/>
                  </a:lnTo>
                  <a:cubicBezTo>
                    <a:pt x="6871" y="13848"/>
                    <a:pt x="-1358" y="25051"/>
                    <a:pt x="204" y="13848"/>
                  </a:cubicBezTo>
                  <a:lnTo>
                    <a:pt x="204" y="38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51564" y="3051538"/>
            <a:ext cx="1117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1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伞架 构成</a:t>
            </a:r>
            <a:r>
              <a:rPr lang="zh-CN" altLang="en-US" sz="2700" b="1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21344" y="2318341"/>
            <a:ext cx="1970637" cy="2024884"/>
            <a:chOff x="961792" y="1948121"/>
            <a:chExt cx="2627516" cy="2699845"/>
          </a:xfrm>
        </p:grpSpPr>
        <p:sp>
          <p:nvSpPr>
            <p:cNvPr id="27" name="同心圆 26"/>
            <p:cNvSpPr/>
            <p:nvPr/>
          </p:nvSpPr>
          <p:spPr>
            <a:xfrm>
              <a:off x="961792" y="1948121"/>
              <a:ext cx="2627516" cy="2635208"/>
            </a:xfrm>
            <a:prstGeom prst="donut">
              <a:avLst/>
            </a:prstGeom>
            <a:solidFill>
              <a:srgbClr val="4E5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18929" y="2654572"/>
              <a:ext cx="2511840" cy="1993394"/>
              <a:chOff x="1018929" y="2654572"/>
              <a:chExt cx="2511840" cy="1993394"/>
            </a:xfrm>
          </p:grpSpPr>
          <p:sp>
            <p:nvSpPr>
              <p:cNvPr id="28" name="矩形 27"/>
              <p:cNvSpPr/>
              <p:nvPr/>
            </p:nvSpPr>
            <p:spPr>
              <a:xfrm rot="1800000">
                <a:off x="1018929" y="2657403"/>
                <a:ext cx="779586" cy="144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9000000">
                <a:off x="2762507" y="2654572"/>
                <a:ext cx="768262" cy="144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5400000">
                <a:off x="1889794" y="4190147"/>
                <a:ext cx="771511" cy="144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614278" y="2023025"/>
            <a:ext cx="3784010" cy="630936"/>
            <a:chOff x="2136114" y="1554366"/>
            <a:chExt cx="5045347" cy="841248"/>
          </a:xfrm>
        </p:grpSpPr>
        <p:sp>
          <p:nvSpPr>
            <p:cNvPr id="47" name="文本框 46"/>
            <p:cNvSpPr txBox="1"/>
            <p:nvPr/>
          </p:nvSpPr>
          <p:spPr>
            <a:xfrm>
              <a:off x="3693639" y="1554366"/>
              <a:ext cx="34878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25" dirty="0">
                  <a:solidFill>
                    <a:srgbClr val="3399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电控传动装置</a:t>
              </a:r>
              <a:endParaRPr lang="en-US" altLang="zh-CN" b="1" spc="225" dirty="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流程图: 联系 47"/>
            <p:cNvSpPr/>
            <p:nvPr/>
          </p:nvSpPr>
          <p:spPr>
            <a:xfrm>
              <a:off x="2136114" y="2167014"/>
              <a:ext cx="233908" cy="228600"/>
            </a:xfrm>
            <a:prstGeom prst="flowChartConnector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线形标注 2(带强调线) 51"/>
            <p:cNvSpPr/>
            <p:nvPr/>
          </p:nvSpPr>
          <p:spPr>
            <a:xfrm>
              <a:off x="4328242" y="1554366"/>
              <a:ext cx="870775" cy="612648"/>
            </a:xfrm>
            <a:prstGeom prst="accentCallout2">
              <a:avLst>
                <a:gd name="adj1" fmla="val 18750"/>
                <a:gd name="adj2" fmla="val -8333"/>
                <a:gd name="adj3" fmla="val 18751"/>
                <a:gd name="adj4" fmla="val -198959"/>
                <a:gd name="adj5" fmla="val 106364"/>
                <a:gd name="adj6" fmla="val -235910"/>
              </a:avLst>
            </a:prstGeom>
            <a:noFill/>
            <a:ln w="5715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53732" y="3306544"/>
            <a:ext cx="3132364" cy="459486"/>
            <a:chOff x="3004976" y="3265725"/>
            <a:chExt cx="4176485" cy="612648"/>
          </a:xfrm>
        </p:grpSpPr>
        <p:sp>
          <p:nvSpPr>
            <p:cNvPr id="42" name="文本框 41"/>
            <p:cNvSpPr txBox="1"/>
            <p:nvPr/>
          </p:nvSpPr>
          <p:spPr>
            <a:xfrm>
              <a:off x="3736985" y="3341216"/>
              <a:ext cx="3444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25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距离感应装置</a:t>
              </a:r>
            </a:p>
          </p:txBody>
        </p:sp>
        <p:sp>
          <p:nvSpPr>
            <p:cNvPr id="54" name="线形标注 2(带强调线) 53"/>
            <p:cNvSpPr/>
            <p:nvPr/>
          </p:nvSpPr>
          <p:spPr>
            <a:xfrm>
              <a:off x="4322083" y="3265725"/>
              <a:ext cx="547456" cy="612648"/>
            </a:xfrm>
            <a:prstGeom prst="accentCallout2">
              <a:avLst>
                <a:gd name="adj1" fmla="val 18750"/>
                <a:gd name="adj2" fmla="val -8333"/>
                <a:gd name="adj3" fmla="val 18751"/>
                <a:gd name="adj4" fmla="val -160975"/>
                <a:gd name="adj5" fmla="val 79852"/>
                <a:gd name="adj6" fmla="val -221491"/>
              </a:avLst>
            </a:prstGeom>
            <a:noFill/>
            <a:ln w="571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55" name="流程图: 联系 54"/>
            <p:cNvSpPr/>
            <p:nvPr/>
          </p:nvSpPr>
          <p:spPr>
            <a:xfrm>
              <a:off x="3004976" y="3642420"/>
              <a:ext cx="233908" cy="228600"/>
            </a:xfrm>
            <a:prstGeom prst="flowChartConnector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06795" y="3589065"/>
            <a:ext cx="4263989" cy="1460484"/>
            <a:chOff x="1342394" y="3642420"/>
            <a:chExt cx="5685318" cy="1947312"/>
          </a:xfrm>
        </p:grpSpPr>
        <p:sp>
          <p:nvSpPr>
            <p:cNvPr id="43" name="文本框 42"/>
            <p:cNvSpPr txBox="1"/>
            <p:nvPr/>
          </p:nvSpPr>
          <p:spPr>
            <a:xfrm>
              <a:off x="3890732" y="5052575"/>
              <a:ext cx="31369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25" dirty="0">
                  <a:solidFill>
                    <a:srgbClr val="0054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感应识别装置</a:t>
              </a:r>
              <a:endParaRPr lang="en-US" altLang="zh-CN" b="1" spc="225" dirty="0">
                <a:solidFill>
                  <a:srgbClr val="0054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线形标注 2(带强调线) 55"/>
            <p:cNvSpPr/>
            <p:nvPr/>
          </p:nvSpPr>
          <p:spPr>
            <a:xfrm>
              <a:off x="4322083" y="4977084"/>
              <a:ext cx="453154" cy="612648"/>
            </a:xfrm>
            <a:prstGeom prst="accentCallout2">
              <a:avLst>
                <a:gd name="adj1" fmla="val 18750"/>
                <a:gd name="adj2" fmla="val -8333"/>
                <a:gd name="adj3" fmla="val 22094"/>
                <a:gd name="adj4" fmla="val -477338"/>
                <a:gd name="adj5" fmla="val -195720"/>
                <a:gd name="adj6" fmla="val -630811"/>
              </a:avLst>
            </a:prstGeom>
            <a:noFill/>
            <a:ln w="57150">
              <a:solidFill>
                <a:srgbClr val="0054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57" name="流程图: 联系 56"/>
            <p:cNvSpPr/>
            <p:nvPr/>
          </p:nvSpPr>
          <p:spPr>
            <a:xfrm>
              <a:off x="1342394" y="3642420"/>
              <a:ext cx="233908" cy="228600"/>
            </a:xfrm>
            <a:prstGeom prst="flowChartConnector">
              <a:avLst/>
            </a:prstGeom>
            <a:solidFill>
              <a:srgbClr val="005483"/>
            </a:solidFill>
            <a:ln>
              <a:solidFill>
                <a:srgbClr val="0054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50" y="2751393"/>
            <a:ext cx="2175616" cy="1223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51" y="1011387"/>
            <a:ext cx="2175616" cy="155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49" y="4207748"/>
            <a:ext cx="2175616" cy="120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7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65" y="1324928"/>
            <a:ext cx="6028967" cy="3390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5541725" y="3099356"/>
            <a:ext cx="2037000" cy="2037000"/>
          </a:xfrm>
          <a:custGeom>
            <a:avLst/>
            <a:gdLst>
              <a:gd name="connsiteX0" fmla="*/ 1927828 w 2716000"/>
              <a:gd name="connsiteY0" fmla="*/ 433035 h 2716000"/>
              <a:gd name="connsiteX1" fmla="*/ 2139090 w 2716000"/>
              <a:gd name="connsiteY1" fmla="*/ 255756 h 2716000"/>
              <a:gd name="connsiteX2" fmla="*/ 2307864 w 2716000"/>
              <a:gd name="connsiteY2" fmla="*/ 397374 h 2716000"/>
              <a:gd name="connsiteX3" fmla="*/ 2169963 w 2716000"/>
              <a:gd name="connsiteY3" fmla="*/ 636210 h 2716000"/>
              <a:gd name="connsiteX4" fmla="*/ 2389070 w 2716000"/>
              <a:gd name="connsiteY4" fmla="*/ 1015714 h 2716000"/>
              <a:gd name="connsiteX5" fmla="*/ 2664859 w 2716000"/>
              <a:gd name="connsiteY5" fmla="*/ 1015707 h 2716000"/>
              <a:gd name="connsiteX6" fmla="*/ 2703117 w 2716000"/>
              <a:gd name="connsiteY6" fmla="*/ 1232678 h 2716000"/>
              <a:gd name="connsiteX7" fmla="*/ 2443958 w 2716000"/>
              <a:gd name="connsiteY7" fmla="*/ 1326997 h 2716000"/>
              <a:gd name="connsiteX8" fmla="*/ 2367863 w 2716000"/>
              <a:gd name="connsiteY8" fmla="*/ 1758553 h 2716000"/>
              <a:gd name="connsiteX9" fmla="*/ 2579133 w 2716000"/>
              <a:gd name="connsiteY9" fmla="*/ 1935821 h 2716000"/>
              <a:gd name="connsiteX10" fmla="*/ 2468974 w 2716000"/>
              <a:gd name="connsiteY10" fmla="*/ 2126622 h 2716000"/>
              <a:gd name="connsiteX11" fmla="*/ 2209820 w 2716000"/>
              <a:gd name="connsiteY11" fmla="*/ 2032290 h 2716000"/>
              <a:gd name="connsiteX12" fmla="*/ 1874129 w 2716000"/>
              <a:gd name="connsiteY12" fmla="*/ 2313968 h 2716000"/>
              <a:gd name="connsiteX13" fmla="*/ 1922026 w 2716000"/>
              <a:gd name="connsiteY13" fmla="*/ 2585566 h 2716000"/>
              <a:gd name="connsiteX14" fmla="*/ 1714995 w 2716000"/>
              <a:gd name="connsiteY14" fmla="*/ 2660919 h 2716000"/>
              <a:gd name="connsiteX15" fmla="*/ 1577107 w 2716000"/>
              <a:gd name="connsiteY15" fmla="*/ 2422076 h 2716000"/>
              <a:gd name="connsiteX16" fmla="*/ 1138893 w 2716000"/>
              <a:gd name="connsiteY16" fmla="*/ 2422076 h 2716000"/>
              <a:gd name="connsiteX17" fmla="*/ 1001005 w 2716000"/>
              <a:gd name="connsiteY17" fmla="*/ 2660919 h 2716000"/>
              <a:gd name="connsiteX18" fmla="*/ 793974 w 2716000"/>
              <a:gd name="connsiteY18" fmla="*/ 2585566 h 2716000"/>
              <a:gd name="connsiteX19" fmla="*/ 841871 w 2716000"/>
              <a:gd name="connsiteY19" fmla="*/ 2313968 h 2716000"/>
              <a:gd name="connsiteX20" fmla="*/ 506180 w 2716000"/>
              <a:gd name="connsiteY20" fmla="*/ 2032290 h 2716000"/>
              <a:gd name="connsiteX21" fmla="*/ 247026 w 2716000"/>
              <a:gd name="connsiteY21" fmla="*/ 2126622 h 2716000"/>
              <a:gd name="connsiteX22" fmla="*/ 136867 w 2716000"/>
              <a:gd name="connsiteY22" fmla="*/ 1935821 h 2716000"/>
              <a:gd name="connsiteX23" fmla="*/ 348137 w 2716000"/>
              <a:gd name="connsiteY23" fmla="*/ 1758553 h 2716000"/>
              <a:gd name="connsiteX24" fmla="*/ 272042 w 2716000"/>
              <a:gd name="connsiteY24" fmla="*/ 1326997 h 2716000"/>
              <a:gd name="connsiteX25" fmla="*/ 12883 w 2716000"/>
              <a:gd name="connsiteY25" fmla="*/ 1232678 h 2716000"/>
              <a:gd name="connsiteX26" fmla="*/ 51141 w 2716000"/>
              <a:gd name="connsiteY26" fmla="*/ 1015707 h 2716000"/>
              <a:gd name="connsiteX27" fmla="*/ 326930 w 2716000"/>
              <a:gd name="connsiteY27" fmla="*/ 1015714 h 2716000"/>
              <a:gd name="connsiteX28" fmla="*/ 546037 w 2716000"/>
              <a:gd name="connsiteY28" fmla="*/ 636210 h 2716000"/>
              <a:gd name="connsiteX29" fmla="*/ 408136 w 2716000"/>
              <a:gd name="connsiteY29" fmla="*/ 397374 h 2716000"/>
              <a:gd name="connsiteX30" fmla="*/ 576910 w 2716000"/>
              <a:gd name="connsiteY30" fmla="*/ 255756 h 2716000"/>
              <a:gd name="connsiteX31" fmla="*/ 788172 w 2716000"/>
              <a:gd name="connsiteY31" fmla="*/ 433035 h 2716000"/>
              <a:gd name="connsiteX32" fmla="*/ 1199958 w 2716000"/>
              <a:gd name="connsiteY32" fmla="*/ 283157 h 2716000"/>
              <a:gd name="connsiteX33" fmla="*/ 1247841 w 2716000"/>
              <a:gd name="connsiteY33" fmla="*/ 11557 h 2716000"/>
              <a:gd name="connsiteX34" fmla="*/ 1468159 w 2716000"/>
              <a:gd name="connsiteY34" fmla="*/ 11557 h 2716000"/>
              <a:gd name="connsiteX35" fmla="*/ 1516042 w 2716000"/>
              <a:gd name="connsiteY35" fmla="*/ 283157 h 2716000"/>
              <a:gd name="connsiteX36" fmla="*/ 1927828 w 2716000"/>
              <a:gd name="connsiteY36" fmla="*/ 433035 h 2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16000" h="2716000">
                <a:moveTo>
                  <a:pt x="1927828" y="433035"/>
                </a:moveTo>
                <a:lnTo>
                  <a:pt x="2139090" y="255756"/>
                </a:lnTo>
                <a:lnTo>
                  <a:pt x="2307864" y="397374"/>
                </a:lnTo>
                <a:lnTo>
                  <a:pt x="2169963" y="636210"/>
                </a:lnTo>
                <a:cubicBezTo>
                  <a:pt x="2268018" y="746515"/>
                  <a:pt x="2342570" y="875643"/>
                  <a:pt x="2389070" y="1015714"/>
                </a:cubicBezTo>
                <a:lnTo>
                  <a:pt x="2664859" y="1015707"/>
                </a:lnTo>
                <a:lnTo>
                  <a:pt x="2703117" y="1232678"/>
                </a:lnTo>
                <a:lnTo>
                  <a:pt x="2443958" y="1326997"/>
                </a:lnTo>
                <a:cubicBezTo>
                  <a:pt x="2448170" y="1474524"/>
                  <a:pt x="2422278" y="1621363"/>
                  <a:pt x="2367863" y="1758553"/>
                </a:cubicBezTo>
                <a:lnTo>
                  <a:pt x="2579133" y="1935821"/>
                </a:lnTo>
                <a:lnTo>
                  <a:pt x="2468974" y="2126622"/>
                </a:lnTo>
                <a:lnTo>
                  <a:pt x="2209820" y="2032290"/>
                </a:lnTo>
                <a:cubicBezTo>
                  <a:pt x="2118218" y="2148010"/>
                  <a:pt x="2003997" y="2243852"/>
                  <a:pt x="1874129" y="2313968"/>
                </a:cubicBezTo>
                <a:lnTo>
                  <a:pt x="1922026" y="2585566"/>
                </a:lnTo>
                <a:lnTo>
                  <a:pt x="1714995" y="2660919"/>
                </a:lnTo>
                <a:lnTo>
                  <a:pt x="1577107" y="2422076"/>
                </a:lnTo>
                <a:cubicBezTo>
                  <a:pt x="1432552" y="2451842"/>
                  <a:pt x="1283448" y="2451842"/>
                  <a:pt x="1138893" y="2422076"/>
                </a:cubicBezTo>
                <a:lnTo>
                  <a:pt x="1001005" y="2660919"/>
                </a:lnTo>
                <a:lnTo>
                  <a:pt x="793974" y="2585566"/>
                </a:lnTo>
                <a:lnTo>
                  <a:pt x="841871" y="2313968"/>
                </a:lnTo>
                <a:cubicBezTo>
                  <a:pt x="712003" y="2243852"/>
                  <a:pt x="597782" y="2148010"/>
                  <a:pt x="506180" y="2032290"/>
                </a:cubicBezTo>
                <a:lnTo>
                  <a:pt x="247026" y="2126622"/>
                </a:lnTo>
                <a:lnTo>
                  <a:pt x="136867" y="1935821"/>
                </a:lnTo>
                <a:lnTo>
                  <a:pt x="348137" y="1758553"/>
                </a:lnTo>
                <a:cubicBezTo>
                  <a:pt x="293722" y="1621363"/>
                  <a:pt x="267830" y="1474524"/>
                  <a:pt x="272042" y="1326997"/>
                </a:cubicBezTo>
                <a:lnTo>
                  <a:pt x="12883" y="1232678"/>
                </a:lnTo>
                <a:lnTo>
                  <a:pt x="51141" y="1015707"/>
                </a:lnTo>
                <a:lnTo>
                  <a:pt x="326930" y="1015714"/>
                </a:lnTo>
                <a:cubicBezTo>
                  <a:pt x="373430" y="875643"/>
                  <a:pt x="447982" y="746515"/>
                  <a:pt x="546037" y="636210"/>
                </a:cubicBezTo>
                <a:lnTo>
                  <a:pt x="408136" y="397374"/>
                </a:lnTo>
                <a:lnTo>
                  <a:pt x="576910" y="255756"/>
                </a:lnTo>
                <a:lnTo>
                  <a:pt x="788172" y="433035"/>
                </a:lnTo>
                <a:cubicBezTo>
                  <a:pt x="913829" y="355624"/>
                  <a:pt x="1053941" y="304627"/>
                  <a:pt x="1199958" y="283157"/>
                </a:cubicBezTo>
                <a:lnTo>
                  <a:pt x="1247841" y="11557"/>
                </a:lnTo>
                <a:lnTo>
                  <a:pt x="1468159" y="11557"/>
                </a:lnTo>
                <a:lnTo>
                  <a:pt x="1516042" y="283157"/>
                </a:lnTo>
                <a:cubicBezTo>
                  <a:pt x="1662060" y="304627"/>
                  <a:pt x="1802171" y="355624"/>
                  <a:pt x="1927828" y="433035"/>
                </a:cubicBez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388" tIns="500018" rIns="432388" bIns="53564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b="1" dirty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356561" y="2617883"/>
            <a:ext cx="1481455" cy="1481455"/>
          </a:xfrm>
          <a:custGeom>
            <a:avLst/>
            <a:gdLst>
              <a:gd name="connsiteX0" fmla="*/ 1477992 w 1975273"/>
              <a:gd name="connsiteY0" fmla="*/ 500286 h 1975273"/>
              <a:gd name="connsiteX1" fmla="*/ 1769412 w 1975273"/>
              <a:gd name="connsiteY1" fmla="*/ 412458 h 1975273"/>
              <a:gd name="connsiteX2" fmla="*/ 1876643 w 1975273"/>
              <a:gd name="connsiteY2" fmla="*/ 598189 h 1975273"/>
              <a:gd name="connsiteX3" fmla="*/ 1654872 w 1975273"/>
              <a:gd name="connsiteY3" fmla="*/ 806651 h 1975273"/>
              <a:gd name="connsiteX4" fmla="*/ 1654872 w 1975273"/>
              <a:gd name="connsiteY4" fmla="*/ 1168622 h 1975273"/>
              <a:gd name="connsiteX5" fmla="*/ 1876643 w 1975273"/>
              <a:gd name="connsiteY5" fmla="*/ 1377084 h 1975273"/>
              <a:gd name="connsiteX6" fmla="*/ 1769412 w 1975273"/>
              <a:gd name="connsiteY6" fmla="*/ 1562815 h 1975273"/>
              <a:gd name="connsiteX7" fmla="*/ 1477992 w 1975273"/>
              <a:gd name="connsiteY7" fmla="*/ 1474987 h 1975273"/>
              <a:gd name="connsiteX8" fmla="*/ 1164516 w 1975273"/>
              <a:gd name="connsiteY8" fmla="*/ 1655973 h 1975273"/>
              <a:gd name="connsiteX9" fmla="*/ 1094868 w 1975273"/>
              <a:gd name="connsiteY9" fmla="*/ 1952263 h 1975273"/>
              <a:gd name="connsiteX10" fmla="*/ 880405 w 1975273"/>
              <a:gd name="connsiteY10" fmla="*/ 1952263 h 1975273"/>
              <a:gd name="connsiteX11" fmla="*/ 810757 w 1975273"/>
              <a:gd name="connsiteY11" fmla="*/ 1655972 h 1975273"/>
              <a:gd name="connsiteX12" fmla="*/ 497281 w 1975273"/>
              <a:gd name="connsiteY12" fmla="*/ 1474986 h 1975273"/>
              <a:gd name="connsiteX13" fmla="*/ 205861 w 1975273"/>
              <a:gd name="connsiteY13" fmla="*/ 1562815 h 1975273"/>
              <a:gd name="connsiteX14" fmla="*/ 98630 w 1975273"/>
              <a:gd name="connsiteY14" fmla="*/ 1377084 h 1975273"/>
              <a:gd name="connsiteX15" fmla="*/ 320401 w 1975273"/>
              <a:gd name="connsiteY15" fmla="*/ 1168622 h 1975273"/>
              <a:gd name="connsiteX16" fmla="*/ 320401 w 1975273"/>
              <a:gd name="connsiteY16" fmla="*/ 806651 h 1975273"/>
              <a:gd name="connsiteX17" fmla="*/ 98630 w 1975273"/>
              <a:gd name="connsiteY17" fmla="*/ 598189 h 1975273"/>
              <a:gd name="connsiteX18" fmla="*/ 205861 w 1975273"/>
              <a:gd name="connsiteY18" fmla="*/ 412458 h 1975273"/>
              <a:gd name="connsiteX19" fmla="*/ 497281 w 1975273"/>
              <a:gd name="connsiteY19" fmla="*/ 500286 h 1975273"/>
              <a:gd name="connsiteX20" fmla="*/ 810757 w 1975273"/>
              <a:gd name="connsiteY20" fmla="*/ 319300 h 1975273"/>
              <a:gd name="connsiteX21" fmla="*/ 880405 w 1975273"/>
              <a:gd name="connsiteY21" fmla="*/ 23010 h 1975273"/>
              <a:gd name="connsiteX22" fmla="*/ 1094868 w 1975273"/>
              <a:gd name="connsiteY22" fmla="*/ 23010 h 1975273"/>
              <a:gd name="connsiteX23" fmla="*/ 1164516 w 1975273"/>
              <a:gd name="connsiteY23" fmla="*/ 319301 h 1975273"/>
              <a:gd name="connsiteX24" fmla="*/ 1477992 w 1975273"/>
              <a:gd name="connsiteY24" fmla="*/ 500287 h 1975273"/>
              <a:gd name="connsiteX25" fmla="*/ 1477992 w 1975273"/>
              <a:gd name="connsiteY25" fmla="*/ 500286 h 19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75273" h="1975273">
                <a:moveTo>
                  <a:pt x="1477992" y="500286"/>
                </a:moveTo>
                <a:lnTo>
                  <a:pt x="1769412" y="412458"/>
                </a:lnTo>
                <a:lnTo>
                  <a:pt x="1876643" y="598189"/>
                </a:lnTo>
                <a:lnTo>
                  <a:pt x="1654872" y="806651"/>
                </a:lnTo>
                <a:cubicBezTo>
                  <a:pt x="1687019" y="925167"/>
                  <a:pt x="1687019" y="1050106"/>
                  <a:pt x="1654872" y="1168622"/>
                </a:cubicBezTo>
                <a:lnTo>
                  <a:pt x="1876643" y="1377084"/>
                </a:lnTo>
                <a:lnTo>
                  <a:pt x="1769412" y="1562815"/>
                </a:lnTo>
                <a:lnTo>
                  <a:pt x="1477992" y="1474987"/>
                </a:lnTo>
                <a:cubicBezTo>
                  <a:pt x="1391428" y="1562085"/>
                  <a:pt x="1283227" y="1624555"/>
                  <a:pt x="1164516" y="1655973"/>
                </a:cubicBezTo>
                <a:lnTo>
                  <a:pt x="1094868" y="1952263"/>
                </a:lnTo>
                <a:lnTo>
                  <a:pt x="880405" y="1952263"/>
                </a:lnTo>
                <a:lnTo>
                  <a:pt x="810757" y="1655972"/>
                </a:lnTo>
                <a:cubicBezTo>
                  <a:pt x="692046" y="1624554"/>
                  <a:pt x="583845" y="1562084"/>
                  <a:pt x="497281" y="1474986"/>
                </a:cubicBezTo>
                <a:lnTo>
                  <a:pt x="205861" y="1562815"/>
                </a:lnTo>
                <a:lnTo>
                  <a:pt x="98630" y="1377084"/>
                </a:lnTo>
                <a:lnTo>
                  <a:pt x="320401" y="1168622"/>
                </a:lnTo>
                <a:cubicBezTo>
                  <a:pt x="288254" y="1050106"/>
                  <a:pt x="288254" y="925167"/>
                  <a:pt x="320401" y="806651"/>
                </a:cubicBezTo>
                <a:lnTo>
                  <a:pt x="98630" y="598189"/>
                </a:lnTo>
                <a:lnTo>
                  <a:pt x="205861" y="412458"/>
                </a:lnTo>
                <a:lnTo>
                  <a:pt x="497281" y="500286"/>
                </a:lnTo>
                <a:cubicBezTo>
                  <a:pt x="583845" y="413188"/>
                  <a:pt x="692046" y="350718"/>
                  <a:pt x="810757" y="319300"/>
                </a:cubicBezTo>
                <a:lnTo>
                  <a:pt x="880405" y="23010"/>
                </a:lnTo>
                <a:lnTo>
                  <a:pt x="1094868" y="23010"/>
                </a:lnTo>
                <a:lnTo>
                  <a:pt x="1164516" y="319301"/>
                </a:lnTo>
                <a:cubicBezTo>
                  <a:pt x="1283227" y="350719"/>
                  <a:pt x="1391428" y="413189"/>
                  <a:pt x="1477992" y="500287"/>
                </a:cubicBezTo>
                <a:lnTo>
                  <a:pt x="1477992" y="500286"/>
                </a:ln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966" tIns="415220" rIns="412966" bIns="415220" numCol="1" spcCol="1270" anchor="ctr" anchorCtr="0">
            <a:noAutofit/>
          </a:bodyPr>
          <a:lstStyle/>
          <a:p>
            <a:pPr algn="ctr" defTabSz="14001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1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023215" y="1432718"/>
            <a:ext cx="1777746" cy="1777746"/>
          </a:xfrm>
          <a:custGeom>
            <a:avLst/>
            <a:gdLst>
              <a:gd name="connsiteX0" fmla="*/ 1448130 w 1935364"/>
              <a:gd name="connsiteY0" fmla="*/ 490179 h 1935364"/>
              <a:gd name="connsiteX1" fmla="*/ 1733662 w 1935364"/>
              <a:gd name="connsiteY1" fmla="*/ 404125 h 1935364"/>
              <a:gd name="connsiteX2" fmla="*/ 1838727 w 1935364"/>
              <a:gd name="connsiteY2" fmla="*/ 586103 h 1935364"/>
              <a:gd name="connsiteX3" fmla="*/ 1621436 w 1935364"/>
              <a:gd name="connsiteY3" fmla="*/ 790353 h 1935364"/>
              <a:gd name="connsiteX4" fmla="*/ 1621436 w 1935364"/>
              <a:gd name="connsiteY4" fmla="*/ 1145010 h 1935364"/>
              <a:gd name="connsiteX5" fmla="*/ 1838727 w 1935364"/>
              <a:gd name="connsiteY5" fmla="*/ 1349261 h 1935364"/>
              <a:gd name="connsiteX6" fmla="*/ 1733662 w 1935364"/>
              <a:gd name="connsiteY6" fmla="*/ 1531239 h 1935364"/>
              <a:gd name="connsiteX7" fmla="*/ 1448130 w 1935364"/>
              <a:gd name="connsiteY7" fmla="*/ 1445185 h 1935364"/>
              <a:gd name="connsiteX8" fmla="*/ 1140988 w 1935364"/>
              <a:gd name="connsiteY8" fmla="*/ 1622514 h 1935364"/>
              <a:gd name="connsiteX9" fmla="*/ 1072747 w 1935364"/>
              <a:gd name="connsiteY9" fmla="*/ 1912819 h 1935364"/>
              <a:gd name="connsiteX10" fmla="*/ 862617 w 1935364"/>
              <a:gd name="connsiteY10" fmla="*/ 1912819 h 1935364"/>
              <a:gd name="connsiteX11" fmla="*/ 794376 w 1935364"/>
              <a:gd name="connsiteY11" fmla="*/ 1622514 h 1935364"/>
              <a:gd name="connsiteX12" fmla="*/ 487234 w 1935364"/>
              <a:gd name="connsiteY12" fmla="*/ 1445185 h 1935364"/>
              <a:gd name="connsiteX13" fmla="*/ 201702 w 1935364"/>
              <a:gd name="connsiteY13" fmla="*/ 1531239 h 1935364"/>
              <a:gd name="connsiteX14" fmla="*/ 96637 w 1935364"/>
              <a:gd name="connsiteY14" fmla="*/ 1349261 h 1935364"/>
              <a:gd name="connsiteX15" fmla="*/ 313928 w 1935364"/>
              <a:gd name="connsiteY15" fmla="*/ 1145011 h 1935364"/>
              <a:gd name="connsiteX16" fmla="*/ 313928 w 1935364"/>
              <a:gd name="connsiteY16" fmla="*/ 790354 h 1935364"/>
              <a:gd name="connsiteX17" fmla="*/ 96637 w 1935364"/>
              <a:gd name="connsiteY17" fmla="*/ 586103 h 1935364"/>
              <a:gd name="connsiteX18" fmla="*/ 201702 w 1935364"/>
              <a:gd name="connsiteY18" fmla="*/ 404125 h 1935364"/>
              <a:gd name="connsiteX19" fmla="*/ 487234 w 1935364"/>
              <a:gd name="connsiteY19" fmla="*/ 490179 h 1935364"/>
              <a:gd name="connsiteX20" fmla="*/ 794376 w 1935364"/>
              <a:gd name="connsiteY20" fmla="*/ 312850 h 1935364"/>
              <a:gd name="connsiteX21" fmla="*/ 862617 w 1935364"/>
              <a:gd name="connsiteY21" fmla="*/ 22545 h 1935364"/>
              <a:gd name="connsiteX22" fmla="*/ 1072747 w 1935364"/>
              <a:gd name="connsiteY22" fmla="*/ 22545 h 1935364"/>
              <a:gd name="connsiteX23" fmla="*/ 1140988 w 1935364"/>
              <a:gd name="connsiteY23" fmla="*/ 312850 h 1935364"/>
              <a:gd name="connsiteX24" fmla="*/ 1448130 w 1935364"/>
              <a:gd name="connsiteY24" fmla="*/ 490179 h 19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35364" h="1935364">
                <a:moveTo>
                  <a:pt x="1245691" y="489557"/>
                </a:moveTo>
                <a:lnTo>
                  <a:pt x="1452698" y="361348"/>
                </a:lnTo>
                <a:lnTo>
                  <a:pt x="1574016" y="482667"/>
                </a:lnTo>
                <a:lnTo>
                  <a:pt x="1445807" y="689673"/>
                </a:lnTo>
                <a:cubicBezTo>
                  <a:pt x="1495187" y="774598"/>
                  <a:pt x="1521057" y="871144"/>
                  <a:pt x="1520755" y="969382"/>
                </a:cubicBezTo>
                <a:lnTo>
                  <a:pt x="1735290" y="1084550"/>
                </a:lnTo>
                <a:lnTo>
                  <a:pt x="1690885" y="1250275"/>
                </a:lnTo>
                <a:lnTo>
                  <a:pt x="1447507" y="1242746"/>
                </a:lnTo>
                <a:cubicBezTo>
                  <a:pt x="1398650" y="1327973"/>
                  <a:pt x="1327973" y="1398650"/>
                  <a:pt x="1242746" y="1447508"/>
                </a:cubicBezTo>
                <a:lnTo>
                  <a:pt x="1250275" y="1690885"/>
                </a:lnTo>
                <a:lnTo>
                  <a:pt x="1084551" y="1735291"/>
                </a:lnTo>
                <a:lnTo>
                  <a:pt x="969382" y="1520755"/>
                </a:lnTo>
                <a:cubicBezTo>
                  <a:pt x="871144" y="1521057"/>
                  <a:pt x="774599" y="1495188"/>
                  <a:pt x="689673" y="1445807"/>
                </a:cubicBezTo>
                <a:lnTo>
                  <a:pt x="482666" y="1574016"/>
                </a:lnTo>
                <a:lnTo>
                  <a:pt x="361348" y="1452697"/>
                </a:lnTo>
                <a:lnTo>
                  <a:pt x="489557" y="1245691"/>
                </a:lnTo>
                <a:cubicBezTo>
                  <a:pt x="440177" y="1160766"/>
                  <a:pt x="414307" y="1064220"/>
                  <a:pt x="414609" y="965982"/>
                </a:cubicBezTo>
                <a:lnTo>
                  <a:pt x="200074" y="850814"/>
                </a:lnTo>
                <a:lnTo>
                  <a:pt x="244479" y="685089"/>
                </a:lnTo>
                <a:lnTo>
                  <a:pt x="487857" y="692618"/>
                </a:lnTo>
                <a:cubicBezTo>
                  <a:pt x="536714" y="607391"/>
                  <a:pt x="607391" y="536714"/>
                  <a:pt x="692618" y="487856"/>
                </a:cubicBezTo>
                <a:lnTo>
                  <a:pt x="685089" y="244479"/>
                </a:lnTo>
                <a:lnTo>
                  <a:pt x="850813" y="200073"/>
                </a:lnTo>
                <a:lnTo>
                  <a:pt x="965982" y="414609"/>
                </a:lnTo>
                <a:cubicBezTo>
                  <a:pt x="1064220" y="414307"/>
                  <a:pt x="1160765" y="440176"/>
                  <a:pt x="1245691" y="489557"/>
                </a:cubicBez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0524" tIns="500523" rIns="500522" bIns="50052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环形箭头 10"/>
          <p:cNvSpPr/>
          <p:nvPr/>
        </p:nvSpPr>
        <p:spPr>
          <a:xfrm>
            <a:off x="4850575" y="1275499"/>
            <a:ext cx="2042555" cy="204255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noFill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680036"/>
            <a:ext cx="2562227" cy="1440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703" r="6239" b="4916"/>
          <a:stretch/>
        </p:blipFill>
        <p:spPr>
          <a:xfrm rot="16200000">
            <a:off x="1428187" y="3368464"/>
            <a:ext cx="1620377" cy="2562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5282470" y="2146734"/>
            <a:ext cx="12592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控制系统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62815" y="3684748"/>
            <a:ext cx="153270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5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STC12C5A60S2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单片机</a:t>
            </a:r>
          </a:p>
          <a:p>
            <a:endParaRPr lang="zh-CN" altLang="en-US" sz="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50575" y="3110923"/>
            <a:ext cx="72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0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4761" y="1326299"/>
            <a:ext cx="4188677" cy="1119304"/>
            <a:chOff x="606347" y="625398"/>
            <a:chExt cx="5584903" cy="1492405"/>
          </a:xfrm>
        </p:grpSpPr>
        <p:grpSp>
          <p:nvGrpSpPr>
            <p:cNvPr id="2" name="组合 1"/>
            <p:cNvGrpSpPr/>
            <p:nvPr/>
          </p:nvGrpSpPr>
          <p:grpSpPr>
            <a:xfrm>
              <a:off x="606347" y="625398"/>
              <a:ext cx="1492405" cy="1492405"/>
              <a:chOff x="3317797" y="3903273"/>
              <a:chExt cx="1492405" cy="14924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317797" y="3903273"/>
                <a:ext cx="1492405" cy="1492405"/>
              </a:xfrm>
              <a:prstGeom prst="ellipse">
                <a:avLst/>
              </a:prstGeom>
              <a:solidFill>
                <a:srgbClr val="003366"/>
              </a:solidFill>
              <a:ln w="4762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椭圆 4"/>
              <p:cNvSpPr/>
              <p:nvPr/>
            </p:nvSpPr>
            <p:spPr>
              <a:xfrm>
                <a:off x="3536355" y="4121831"/>
                <a:ext cx="1055289" cy="10552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后台管理</a:t>
                </a:r>
                <a:endParaRPr lang="en-US" altLang="zh-CN" sz="2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1708743" y="883940"/>
              <a:ext cx="4482507" cy="975320"/>
            </a:xfrm>
            <a:prstGeom prst="roundRect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en-US" altLang="zh-CN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MVC</a:t>
              </a:r>
              <a:r>
                <a:rPr lang="zh-CN" altLang="en-US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模型的管理系统</a:t>
              </a:r>
              <a:endParaRPr lang="en-US" altLang="zh-CN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14" y="2747470"/>
            <a:ext cx="2726474" cy="1328282"/>
          </a:xfrm>
          <a:prstGeom prst="rect">
            <a:avLst/>
          </a:prstGeom>
          <a:ln>
            <a:noFill/>
          </a:ln>
          <a:effectLst>
            <a:reflection blurRad="25400" stA="72000" endPos="76000" dist="114300" dir="5400000" sy="-100000" algn="bl" rotWithShape="0"/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1014413" y="2896456"/>
            <a:ext cx="45263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查看系统运行</a:t>
            </a:r>
            <a:r>
              <a:rPr lang="zh-CN" altLang="en-US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endParaRPr lang="en-US" altLang="zh-CN" dirty="0" smtClean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导入用户信息、用户</a:t>
            </a:r>
            <a:r>
              <a:rPr lang="zh-CN" altLang="en-US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dirty="0" smtClean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添加、删除、查询</a:t>
            </a:r>
            <a:r>
              <a:rPr lang="zh-CN" altLang="en-US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lang="en-US" altLang="zh-CN" dirty="0" smtClean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审核延期申请、查看人脸识别记录</a:t>
            </a:r>
            <a:endParaRPr lang="en-US" altLang="zh-CN" dirty="0" smtClean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>
              <a:solidFill>
                <a:srgbClr val="4E5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087316"/>
            <a:ext cx="7543800" cy="367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6642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814777815"/>
              </p:ext>
            </p:extLst>
          </p:nvPr>
        </p:nvGraphicFramePr>
        <p:xfrm>
          <a:off x="2776048" y="2814637"/>
          <a:ext cx="2757227" cy="117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1528762" y="1373981"/>
            <a:ext cx="3250406" cy="428625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spc="4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系统功能拓展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01" y="2761425"/>
            <a:ext cx="2884310" cy="1621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5400" dist="12700" dir="7800000" sx="91000" sy="91000" algn="ctr" rotWithShape="0">
              <a:srgbClr val="000000">
                <a:alpha val="99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5" y="2528521"/>
            <a:ext cx="1856408" cy="1043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67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814513" y="2085975"/>
            <a:ext cx="3564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6200000" flipV="1">
            <a:off x="-2742632" y="2742629"/>
            <a:ext cx="6858001" cy="1372740"/>
          </a:xfrm>
          <a:prstGeom prst="rtTriangle">
            <a:avLst/>
          </a:prstGeom>
          <a:solidFill>
            <a:srgbClr val="7CB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直角三角形 6"/>
          <p:cNvSpPr/>
          <p:nvPr/>
        </p:nvSpPr>
        <p:spPr>
          <a:xfrm>
            <a:off x="2" y="1638301"/>
            <a:ext cx="2020255" cy="5219699"/>
          </a:xfrm>
          <a:prstGeom prst="rtTriangle">
            <a:avLst/>
          </a:prstGeom>
          <a:solidFill>
            <a:srgbClr val="68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2181113" y="1924031"/>
            <a:ext cx="45718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700" b="1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基于物联网的智慧伞系统</a:t>
            </a:r>
          </a:p>
        </p:txBody>
      </p:sp>
      <p:sp>
        <p:nvSpPr>
          <p:cNvPr id="11" name="直角三角形 10"/>
          <p:cNvSpPr/>
          <p:nvPr/>
        </p:nvSpPr>
        <p:spPr>
          <a:xfrm rot="16200000" flipV="1">
            <a:off x="1048323" y="3606802"/>
            <a:ext cx="2202873" cy="4299519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直角三角形 1"/>
          <p:cNvSpPr/>
          <p:nvPr/>
        </p:nvSpPr>
        <p:spPr>
          <a:xfrm rot="16200000" flipV="1">
            <a:off x="3139325" y="2771026"/>
            <a:ext cx="947652" cy="7226298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文本框 2"/>
          <p:cNvSpPr txBox="1"/>
          <p:nvPr/>
        </p:nvSpPr>
        <p:spPr>
          <a:xfrm>
            <a:off x="3104803" y="2802330"/>
            <a:ext cx="27244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上海大学</a:t>
            </a:r>
            <a:r>
              <a:rPr lang="en-US" altLang="zh-CN" sz="1400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IOU</a:t>
            </a:r>
            <a:r>
              <a:rPr lang="zh-CN" altLang="en-US" sz="1400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1400" spc="225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en-US" altLang="zh-CN" sz="1400" spc="225" dirty="0" smtClean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400" spc="225" dirty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zh-CN" altLang="en-US" sz="1400" spc="225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</a:t>
            </a:r>
            <a:r>
              <a:rPr lang="zh-CN" altLang="en-US" sz="1400" spc="225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</a:t>
            </a:r>
            <a:endParaRPr lang="en-US" altLang="zh-CN" sz="1400" dirty="0" smtClean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3304" y="3962623"/>
            <a:ext cx="28462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队长：张粲</a:t>
            </a:r>
            <a:endParaRPr lang="en-US" altLang="zh-CN" sz="1400" dirty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队员：顾卓佳</a:t>
            </a:r>
            <a:endParaRPr lang="en-US" altLang="zh-CN" sz="1400" dirty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队员：朱鹏飞</a:t>
            </a:r>
            <a:endParaRPr lang="en-US" altLang="zh-CN" sz="1400" dirty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队员：徐磊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943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843772003"/>
              </p:ext>
            </p:extLst>
          </p:nvPr>
        </p:nvGraphicFramePr>
        <p:xfrm>
          <a:off x="2602706" y="1411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271588" y="1497013"/>
            <a:ext cx="2257425" cy="753269"/>
            <a:chOff x="2076450" y="738716"/>
            <a:chExt cx="3009900" cy="1004359"/>
          </a:xfrm>
        </p:grpSpPr>
        <p:sp>
          <p:nvSpPr>
            <p:cNvPr id="3" name="圆角矩形 2"/>
            <p:cNvSpPr/>
            <p:nvPr/>
          </p:nvSpPr>
          <p:spPr>
            <a:xfrm>
              <a:off x="2076450" y="1066800"/>
              <a:ext cx="3009900" cy="676275"/>
            </a:xfrm>
            <a:prstGeom prst="roundRect">
              <a:avLst/>
            </a:prstGeom>
            <a:solidFill>
              <a:srgbClr val="00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b="1" spc="4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未来展望</a:t>
              </a:r>
              <a:endParaRPr lang="en-US" altLang="zh-CN" b="1" spc="4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52113" y="738716"/>
              <a:ext cx="442499" cy="6762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8786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14967" y="2324215"/>
            <a:ext cx="603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</a:p>
          <a:p>
            <a:endParaRPr lang="en-US" altLang="zh-CN" spc="2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pc="2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pc="2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    </a:t>
            </a:r>
            <a:r>
              <a:rPr lang="zh-CN" altLang="en-US" spc="225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pc="225" dirty="0" smtClean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大家！</a:t>
            </a:r>
            <a:endParaRPr lang="zh-CN" altLang="en-US" spc="225" dirty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71809" y="1440381"/>
            <a:ext cx="870219" cy="1345499"/>
            <a:chOff x="2342847" y="827410"/>
            <a:chExt cx="643556" cy="995041"/>
          </a:xfrm>
        </p:grpSpPr>
        <p:sp>
          <p:nvSpPr>
            <p:cNvPr id="4" name="直角三角形 2"/>
            <p:cNvSpPr/>
            <p:nvPr/>
          </p:nvSpPr>
          <p:spPr>
            <a:xfrm rot="8100000">
              <a:off x="2342847" y="827410"/>
              <a:ext cx="643556" cy="628308"/>
            </a:xfrm>
            <a:custGeom>
              <a:avLst/>
              <a:gdLst>
                <a:gd name="connsiteX0" fmla="*/ 0 w 1418069"/>
                <a:gd name="connsiteY0" fmla="*/ 1457255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0 w 1418069"/>
                <a:gd name="connsiteY3" fmla="*/ 1457255 h 1457255"/>
                <a:gd name="connsiteX0" fmla="*/ 254713 w 1418069"/>
                <a:gd name="connsiteY0" fmla="*/ 1137231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254713 w 1418069"/>
                <a:gd name="connsiteY3" fmla="*/ 1137231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18069"/>
                <a:gd name="connsiteY0" fmla="*/ 1091514 h 1457255"/>
                <a:gd name="connsiteX1" fmla="*/ 0 w 1418069"/>
                <a:gd name="connsiteY1" fmla="*/ 0 h 1457255"/>
                <a:gd name="connsiteX2" fmla="*/ 1418069 w 1418069"/>
                <a:gd name="connsiteY2" fmla="*/ 1457255 h 1457255"/>
                <a:gd name="connsiteX3" fmla="*/ 339616 w 1418069"/>
                <a:gd name="connsiteY3" fmla="*/ 1091514 h 1457255"/>
                <a:gd name="connsiteX0" fmla="*/ 339616 w 1425059"/>
                <a:gd name="connsiteY0" fmla="*/ 1091514 h 1477819"/>
                <a:gd name="connsiteX1" fmla="*/ 0 w 1425059"/>
                <a:gd name="connsiteY1" fmla="*/ 0 h 1477819"/>
                <a:gd name="connsiteX2" fmla="*/ 1418069 w 1425059"/>
                <a:gd name="connsiteY2" fmla="*/ 1457255 h 1477819"/>
                <a:gd name="connsiteX3" fmla="*/ 339616 w 1425059"/>
                <a:gd name="connsiteY3" fmla="*/ 1091514 h 1477819"/>
                <a:gd name="connsiteX0" fmla="*/ 354639 w 1440082"/>
                <a:gd name="connsiteY0" fmla="*/ 1096644 h 1482949"/>
                <a:gd name="connsiteX1" fmla="*/ 15023 w 1440082"/>
                <a:gd name="connsiteY1" fmla="*/ 5130 h 1482949"/>
                <a:gd name="connsiteX2" fmla="*/ 1433092 w 1440082"/>
                <a:gd name="connsiteY2" fmla="*/ 1462385 h 1482949"/>
                <a:gd name="connsiteX3" fmla="*/ 354639 w 1440082"/>
                <a:gd name="connsiteY3" fmla="*/ 1096644 h 1482949"/>
                <a:gd name="connsiteX0" fmla="*/ 353891 w 1439334"/>
                <a:gd name="connsiteY0" fmla="*/ 1096018 h 1482323"/>
                <a:gd name="connsiteX1" fmla="*/ 14275 w 1439334"/>
                <a:gd name="connsiteY1" fmla="*/ 4504 h 1482323"/>
                <a:gd name="connsiteX2" fmla="*/ 1432344 w 1439334"/>
                <a:gd name="connsiteY2" fmla="*/ 1461759 h 1482323"/>
                <a:gd name="connsiteX3" fmla="*/ 353891 w 1439334"/>
                <a:gd name="connsiteY3" fmla="*/ 1096018 h 1482323"/>
                <a:gd name="connsiteX0" fmla="*/ 353891 w 1438286"/>
                <a:gd name="connsiteY0" fmla="*/ 1096018 h 1479395"/>
                <a:gd name="connsiteX1" fmla="*/ 14275 w 1438286"/>
                <a:gd name="connsiteY1" fmla="*/ 4504 h 1479395"/>
                <a:gd name="connsiteX2" fmla="*/ 1432344 w 1438286"/>
                <a:gd name="connsiteY2" fmla="*/ 1461759 h 1479395"/>
                <a:gd name="connsiteX3" fmla="*/ 353891 w 1438286"/>
                <a:gd name="connsiteY3" fmla="*/ 1096018 h 1479395"/>
                <a:gd name="connsiteX0" fmla="*/ 353891 w 1438286"/>
                <a:gd name="connsiteY0" fmla="*/ 1147200 h 1530577"/>
                <a:gd name="connsiteX1" fmla="*/ 14275 w 1438286"/>
                <a:gd name="connsiteY1" fmla="*/ 55686 h 1530577"/>
                <a:gd name="connsiteX2" fmla="*/ 1432344 w 1438286"/>
                <a:gd name="connsiteY2" fmla="*/ 1512941 h 1530577"/>
                <a:gd name="connsiteX3" fmla="*/ 353891 w 1438286"/>
                <a:gd name="connsiteY3" fmla="*/ 1147200 h 1530577"/>
                <a:gd name="connsiteX0" fmla="*/ 353891 w 1466444"/>
                <a:gd name="connsiteY0" fmla="*/ 1133000 h 1516377"/>
                <a:gd name="connsiteX1" fmla="*/ 14275 w 1466444"/>
                <a:gd name="connsiteY1" fmla="*/ 41486 h 1516377"/>
                <a:gd name="connsiteX2" fmla="*/ 1432344 w 1466444"/>
                <a:gd name="connsiteY2" fmla="*/ 1498741 h 1516377"/>
                <a:gd name="connsiteX3" fmla="*/ 353891 w 1466444"/>
                <a:gd name="connsiteY3" fmla="*/ 1133000 h 1516377"/>
                <a:gd name="connsiteX0" fmla="*/ 341003 w 1467026"/>
                <a:gd name="connsiteY0" fmla="*/ 1119529 h 1515824"/>
                <a:gd name="connsiteX1" fmla="*/ 14857 w 1467026"/>
                <a:gd name="connsiteY1" fmla="*/ 41486 h 1515824"/>
                <a:gd name="connsiteX2" fmla="*/ 1432926 w 1467026"/>
                <a:gd name="connsiteY2" fmla="*/ 1498741 h 1515824"/>
                <a:gd name="connsiteX3" fmla="*/ 341003 w 1467026"/>
                <a:gd name="connsiteY3" fmla="*/ 1119529 h 1515824"/>
                <a:gd name="connsiteX0" fmla="*/ 341003 w 1429838"/>
                <a:gd name="connsiteY0" fmla="*/ 1120816 h 1456945"/>
                <a:gd name="connsiteX1" fmla="*/ 14857 w 1429838"/>
                <a:gd name="connsiteY1" fmla="*/ 42773 h 1456945"/>
                <a:gd name="connsiteX2" fmla="*/ 1395070 w 1429838"/>
                <a:gd name="connsiteY2" fmla="*/ 1436932 h 1456945"/>
                <a:gd name="connsiteX3" fmla="*/ 341003 w 1429838"/>
                <a:gd name="connsiteY3" fmla="*/ 1120816 h 1456945"/>
                <a:gd name="connsiteX0" fmla="*/ 341003 w 1420603"/>
                <a:gd name="connsiteY0" fmla="*/ 1119770 h 1504524"/>
                <a:gd name="connsiteX1" fmla="*/ 14857 w 1420603"/>
                <a:gd name="connsiteY1" fmla="*/ 41727 h 1504524"/>
                <a:gd name="connsiteX2" fmla="*/ 1385667 w 1420603"/>
                <a:gd name="connsiteY2" fmla="*/ 1486949 h 1504524"/>
                <a:gd name="connsiteX3" fmla="*/ 341003 w 1420603"/>
                <a:gd name="connsiteY3" fmla="*/ 1119770 h 1504524"/>
                <a:gd name="connsiteX0" fmla="*/ 341003 w 1420603"/>
                <a:gd name="connsiteY0" fmla="*/ 1135893 h 1505228"/>
                <a:gd name="connsiteX1" fmla="*/ 14857 w 1420603"/>
                <a:gd name="connsiteY1" fmla="*/ 41726 h 1505228"/>
                <a:gd name="connsiteX2" fmla="*/ 1385667 w 1420603"/>
                <a:gd name="connsiteY2" fmla="*/ 1486948 h 1505228"/>
                <a:gd name="connsiteX3" fmla="*/ 341003 w 1420603"/>
                <a:gd name="connsiteY3" fmla="*/ 1135893 h 1505228"/>
                <a:gd name="connsiteX0" fmla="*/ 341003 w 1420603"/>
                <a:gd name="connsiteY0" fmla="*/ 1135893 h 1506140"/>
                <a:gd name="connsiteX1" fmla="*/ 14857 w 1420603"/>
                <a:gd name="connsiteY1" fmla="*/ 41726 h 1506140"/>
                <a:gd name="connsiteX2" fmla="*/ 1385667 w 1420603"/>
                <a:gd name="connsiteY2" fmla="*/ 1486948 h 1506140"/>
                <a:gd name="connsiteX3" fmla="*/ 341003 w 1420603"/>
                <a:gd name="connsiteY3" fmla="*/ 1135893 h 150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603" h="1506140">
                  <a:moveTo>
                    <a:pt x="341003" y="1135893"/>
                  </a:moveTo>
                  <a:cubicBezTo>
                    <a:pt x="196367" y="992070"/>
                    <a:pt x="-65013" y="-38959"/>
                    <a:pt x="14857" y="41726"/>
                  </a:cubicBezTo>
                  <a:cubicBezTo>
                    <a:pt x="-42288" y="-298706"/>
                    <a:pt x="1685279" y="1557972"/>
                    <a:pt x="1385667" y="1486948"/>
                  </a:cubicBezTo>
                  <a:cubicBezTo>
                    <a:pt x="1479686" y="1585050"/>
                    <a:pt x="469934" y="1282452"/>
                    <a:pt x="341003" y="113589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5" name="流程图: 过程 3"/>
            <p:cNvSpPr/>
            <p:nvPr/>
          </p:nvSpPr>
          <p:spPr>
            <a:xfrm rot="5400000">
              <a:off x="2324182" y="1439763"/>
              <a:ext cx="680886" cy="8448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99 w 10099"/>
                <a:gd name="connsiteY0" fmla="*/ 0 h 19958"/>
                <a:gd name="connsiteX1" fmla="*/ 10099 w 10099"/>
                <a:gd name="connsiteY1" fmla="*/ 0 h 19958"/>
                <a:gd name="connsiteX2" fmla="*/ 10099 w 10099"/>
                <a:gd name="connsiteY2" fmla="*/ 10000 h 19958"/>
                <a:gd name="connsiteX3" fmla="*/ 99 w 10099"/>
                <a:gd name="connsiteY3" fmla="*/ 10000 h 19958"/>
                <a:gd name="connsiteX4" fmla="*/ 99 w 10099"/>
                <a:gd name="connsiteY4" fmla="*/ 0 h 19958"/>
                <a:gd name="connsiteX0" fmla="*/ 99 w 10099"/>
                <a:gd name="connsiteY0" fmla="*/ 12448 h 32406"/>
                <a:gd name="connsiteX1" fmla="*/ 10099 w 10099"/>
                <a:gd name="connsiteY1" fmla="*/ 12448 h 32406"/>
                <a:gd name="connsiteX2" fmla="*/ 10099 w 10099"/>
                <a:gd name="connsiteY2" fmla="*/ 22448 h 32406"/>
                <a:gd name="connsiteX3" fmla="*/ 99 w 10099"/>
                <a:gd name="connsiteY3" fmla="*/ 22448 h 32406"/>
                <a:gd name="connsiteX4" fmla="*/ 99 w 10099"/>
                <a:gd name="connsiteY4" fmla="*/ 12448 h 32406"/>
                <a:gd name="connsiteX0" fmla="*/ 204 w 10204"/>
                <a:gd name="connsiteY0" fmla="*/ 3848 h 23806"/>
                <a:gd name="connsiteX1" fmla="*/ 10204 w 10204"/>
                <a:gd name="connsiteY1" fmla="*/ 3848 h 23806"/>
                <a:gd name="connsiteX2" fmla="*/ 10204 w 10204"/>
                <a:gd name="connsiteY2" fmla="*/ 13848 h 23806"/>
                <a:gd name="connsiteX3" fmla="*/ 204 w 10204"/>
                <a:gd name="connsiteY3" fmla="*/ 13848 h 23806"/>
                <a:gd name="connsiteX4" fmla="*/ 204 w 10204"/>
                <a:gd name="connsiteY4" fmla="*/ 3848 h 23806"/>
                <a:gd name="connsiteX0" fmla="*/ 204 w 10204"/>
                <a:gd name="connsiteY0" fmla="*/ 3848 h 18827"/>
                <a:gd name="connsiteX1" fmla="*/ 10204 w 10204"/>
                <a:gd name="connsiteY1" fmla="*/ 3848 h 18827"/>
                <a:gd name="connsiteX2" fmla="*/ 10204 w 10204"/>
                <a:gd name="connsiteY2" fmla="*/ 13848 h 18827"/>
                <a:gd name="connsiteX3" fmla="*/ 204 w 10204"/>
                <a:gd name="connsiteY3" fmla="*/ 13848 h 18827"/>
                <a:gd name="connsiteX4" fmla="*/ 204 w 10204"/>
                <a:gd name="connsiteY4" fmla="*/ 3848 h 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4" h="18827">
                  <a:moveTo>
                    <a:pt x="204" y="3848"/>
                  </a:moveTo>
                  <a:cubicBezTo>
                    <a:pt x="-1400" y="-4809"/>
                    <a:pt x="6871" y="3848"/>
                    <a:pt x="10204" y="3848"/>
                  </a:cubicBezTo>
                  <a:lnTo>
                    <a:pt x="10204" y="13848"/>
                  </a:lnTo>
                  <a:cubicBezTo>
                    <a:pt x="6871" y="13848"/>
                    <a:pt x="-1358" y="25051"/>
                    <a:pt x="204" y="13848"/>
                  </a:cubicBezTo>
                  <a:lnTo>
                    <a:pt x="204" y="38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9139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"/>
          <a:stretch/>
        </p:blipFill>
        <p:spPr>
          <a:xfrm>
            <a:off x="2029301" y="1796417"/>
            <a:ext cx="5050714" cy="2423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714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786714">
            <a:off x="1342726" y="1620225"/>
            <a:ext cx="3011627" cy="2698317"/>
            <a:chOff x="2380211" y="964275"/>
            <a:chExt cx="4987637" cy="446875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211" y="964275"/>
              <a:ext cx="4987637" cy="41563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文本框 2"/>
            <p:cNvSpPr txBox="1"/>
            <p:nvPr/>
          </p:nvSpPr>
          <p:spPr>
            <a:xfrm>
              <a:off x="2467494" y="5069859"/>
              <a:ext cx="4813070" cy="36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2">
                      <a:lumMod val="75000"/>
                    </a:schemeClr>
                  </a:solidFill>
                </a:rPr>
                <a:t>http://baike.haosou.com/doc/6832053.html</a:t>
              </a:r>
              <a:endParaRPr lang="zh-CN" altLang="en-US" sz="825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20872003">
            <a:off x="4663168" y="2448209"/>
            <a:ext cx="3248198" cy="2353791"/>
            <a:chOff x="6972992" y="1792432"/>
            <a:chExt cx="4330931" cy="31383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19" y="1792432"/>
              <a:ext cx="3800475" cy="2857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6972992" y="4646040"/>
              <a:ext cx="4330931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88" dirty="0">
                  <a:solidFill>
                    <a:schemeClr val="bg2">
                      <a:lumMod val="75000"/>
                    </a:schemeClr>
                  </a:solidFill>
                </a:rPr>
                <a:t>http://px.jxnews.com.cn/system/2014/07/25/013233619.shtml</a:t>
              </a:r>
              <a:endParaRPr lang="zh-CN" altLang="en-US" sz="788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15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315224" y="1229242"/>
            <a:ext cx="4571878" cy="4180584"/>
            <a:chOff x="1786653" y="755670"/>
            <a:chExt cx="6095837" cy="5574112"/>
          </a:xfrm>
        </p:grpSpPr>
        <p:grpSp>
          <p:nvGrpSpPr>
            <p:cNvPr id="5" name="组合 4"/>
            <p:cNvGrpSpPr/>
            <p:nvPr/>
          </p:nvGrpSpPr>
          <p:grpSpPr>
            <a:xfrm>
              <a:off x="1786653" y="755670"/>
              <a:ext cx="6095837" cy="5239276"/>
              <a:chOff x="702320" y="949881"/>
              <a:chExt cx="6095837" cy="523927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" t="12195" b="458"/>
              <a:stretch/>
            </p:blipFill>
            <p:spPr>
              <a:xfrm>
                <a:off x="1759945" y="1492466"/>
                <a:ext cx="3980588" cy="469669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702320" y="949881"/>
                <a:ext cx="6095837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350" spc="225" dirty="0">
                    <a:solidFill>
                      <a:srgbClr val="4E546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基于物联网的智慧伞系统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3463392" y="6037394"/>
              <a:ext cx="32125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拍摄于</a:t>
              </a:r>
              <a:r>
                <a:rPr lang="en-US" altLang="zh-CN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r>
                <a:rPr lang="zh-CN" altLang="en-US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 晚</a:t>
              </a:r>
              <a:r>
                <a:rPr lang="en-US" altLang="zh-CN" sz="825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8:46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7309" r="17272" b="9494"/>
          <a:stretch/>
        </p:blipFill>
        <p:spPr>
          <a:xfrm rot="16200000">
            <a:off x="3881204" y="2349110"/>
            <a:ext cx="1348726" cy="211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6566" r="14525" b="7736"/>
          <a:stretch/>
        </p:blipFill>
        <p:spPr>
          <a:xfrm rot="16200000">
            <a:off x="6511929" y="774523"/>
            <a:ext cx="1354084" cy="2114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8711" r="20166" b="7288"/>
          <a:stretch/>
        </p:blipFill>
        <p:spPr>
          <a:xfrm rot="16200000">
            <a:off x="6519320" y="3934531"/>
            <a:ext cx="1339307" cy="211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t="8889" r="17331" b="10662"/>
          <a:stretch/>
        </p:blipFill>
        <p:spPr>
          <a:xfrm rot="16200000">
            <a:off x="3870363" y="3942692"/>
            <a:ext cx="1354085" cy="2097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7657" r="10649" b="4222"/>
          <a:stretch/>
        </p:blipFill>
        <p:spPr>
          <a:xfrm rot="16200000">
            <a:off x="1239064" y="779312"/>
            <a:ext cx="1348608" cy="2099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6658" r="15656" b="8587"/>
          <a:stretch/>
        </p:blipFill>
        <p:spPr>
          <a:xfrm rot="16200000">
            <a:off x="1228800" y="2351790"/>
            <a:ext cx="1354085" cy="211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7626" r="17325" b="6624"/>
          <a:stretch/>
        </p:blipFill>
        <p:spPr>
          <a:xfrm rot="16200000">
            <a:off x="3870364" y="782686"/>
            <a:ext cx="1354085" cy="2097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9032" r="21498" b="12300"/>
          <a:stretch/>
        </p:blipFill>
        <p:spPr>
          <a:xfrm rot="16200000">
            <a:off x="1239334" y="3923997"/>
            <a:ext cx="1333016" cy="211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5354" r="15495" b="7737"/>
          <a:stretch/>
        </p:blipFill>
        <p:spPr>
          <a:xfrm rot="16200000">
            <a:off x="6508449" y="2355267"/>
            <a:ext cx="1345989" cy="209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8882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624263" y="2406996"/>
            <a:ext cx="2128837" cy="2128837"/>
          </a:xfrm>
          <a:custGeom>
            <a:avLst/>
            <a:gdLst>
              <a:gd name="connsiteX0" fmla="*/ 0 w 2838449"/>
              <a:gd name="connsiteY0" fmla="*/ 1419225 h 2838449"/>
              <a:gd name="connsiteX1" fmla="*/ 1419225 w 2838449"/>
              <a:gd name="connsiteY1" fmla="*/ 0 h 2838449"/>
              <a:gd name="connsiteX2" fmla="*/ 2838450 w 2838449"/>
              <a:gd name="connsiteY2" fmla="*/ 1419225 h 2838449"/>
              <a:gd name="connsiteX3" fmla="*/ 1419225 w 2838449"/>
              <a:gd name="connsiteY3" fmla="*/ 2838450 h 2838449"/>
              <a:gd name="connsiteX4" fmla="*/ 0 w 2838449"/>
              <a:gd name="connsiteY4" fmla="*/ 1419225 h 283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449" h="2838449">
                <a:moveTo>
                  <a:pt x="0" y="1419225"/>
                </a:moveTo>
                <a:cubicBezTo>
                  <a:pt x="0" y="635409"/>
                  <a:pt x="635409" y="0"/>
                  <a:pt x="1419225" y="0"/>
                </a:cubicBezTo>
                <a:cubicBezTo>
                  <a:pt x="2203041" y="0"/>
                  <a:pt x="2838450" y="635409"/>
                  <a:pt x="2838450" y="1419225"/>
                </a:cubicBezTo>
                <a:cubicBezTo>
                  <a:pt x="2838450" y="2203041"/>
                  <a:pt x="2203041" y="2838450"/>
                  <a:pt x="1419225" y="2838450"/>
                </a:cubicBezTo>
                <a:cubicBezTo>
                  <a:pt x="635409" y="2838450"/>
                  <a:pt x="0" y="2203041"/>
                  <a:pt x="0" y="1419225"/>
                </a:cubicBezTo>
                <a:close/>
              </a:path>
            </a:pathLst>
          </a:custGeom>
          <a:noFill/>
          <a:ln w="111125">
            <a:solidFill>
              <a:srgbClr val="4E546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001" tIns="327001" rIns="327001" bIns="327001" numCol="1" spcCol="1270" anchor="ctr" anchorCtr="0">
            <a:noAutofit/>
          </a:bodyPr>
          <a:lstStyle/>
          <a:p>
            <a:pPr algn="ctr" defTabSz="1066800"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智慧伞</a:t>
            </a:r>
            <a:endParaRPr lang="en-US" altLang="zh-CN" sz="2400" b="1" spc="225" dirty="0">
              <a:solidFill>
                <a:srgbClr val="4E54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66800"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spc="225" dirty="0">
                <a:solidFill>
                  <a:srgbClr val="4E54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2400" dirty="0"/>
          </a:p>
        </p:txBody>
      </p:sp>
      <p:sp>
        <p:nvSpPr>
          <p:cNvPr id="4" name="任意多边形 3"/>
          <p:cNvSpPr/>
          <p:nvPr/>
        </p:nvSpPr>
        <p:spPr>
          <a:xfrm rot="5400000">
            <a:off x="4608170" y="2475113"/>
            <a:ext cx="161022" cy="24788"/>
          </a:xfrm>
          <a:custGeom>
            <a:avLst/>
            <a:gdLst>
              <a:gd name="connsiteX0" fmla="*/ 0 w 214696"/>
              <a:gd name="connsiteY0" fmla="*/ 16525 h 33050"/>
              <a:gd name="connsiteX1" fmla="*/ 214696 w 21469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696" h="33050">
                <a:moveTo>
                  <a:pt x="0" y="16525"/>
                </a:moveTo>
                <a:lnTo>
                  <a:pt x="214696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010" tIns="8369" rIns="86012" bIns="8369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5"/>
          </a:p>
        </p:txBody>
      </p:sp>
      <p:sp>
        <p:nvSpPr>
          <p:cNvPr id="5" name="任意多边形 4"/>
          <p:cNvSpPr/>
          <p:nvPr/>
        </p:nvSpPr>
        <p:spPr>
          <a:xfrm>
            <a:off x="4134323" y="1459302"/>
            <a:ext cx="1108715" cy="1108715"/>
          </a:xfrm>
          <a:custGeom>
            <a:avLst/>
            <a:gdLst>
              <a:gd name="connsiteX0" fmla="*/ 0 w 1478286"/>
              <a:gd name="connsiteY0" fmla="*/ 739143 h 1478286"/>
              <a:gd name="connsiteX1" fmla="*/ 739143 w 1478286"/>
              <a:gd name="connsiteY1" fmla="*/ 0 h 1478286"/>
              <a:gd name="connsiteX2" fmla="*/ 1478286 w 1478286"/>
              <a:gd name="connsiteY2" fmla="*/ 739143 h 1478286"/>
              <a:gd name="connsiteX3" fmla="*/ 739143 w 1478286"/>
              <a:gd name="connsiteY3" fmla="*/ 1478286 h 1478286"/>
              <a:gd name="connsiteX4" fmla="*/ 0 w 1478286"/>
              <a:gd name="connsiteY4" fmla="*/ 739143 h 147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86" h="1478286">
                <a:moveTo>
                  <a:pt x="0" y="739143"/>
                </a:moveTo>
                <a:cubicBezTo>
                  <a:pt x="0" y="330926"/>
                  <a:pt x="330926" y="0"/>
                  <a:pt x="739143" y="0"/>
                </a:cubicBezTo>
                <a:cubicBezTo>
                  <a:pt x="1147360" y="0"/>
                  <a:pt x="1478286" y="330926"/>
                  <a:pt x="1478286" y="739143"/>
                </a:cubicBezTo>
                <a:cubicBezTo>
                  <a:pt x="1478286" y="1147360"/>
                  <a:pt x="1147360" y="1478286"/>
                  <a:pt x="739143" y="1478286"/>
                </a:cubicBezTo>
                <a:cubicBezTo>
                  <a:pt x="330926" y="1478286"/>
                  <a:pt x="0" y="1147360"/>
                  <a:pt x="0" y="739143"/>
                </a:cubicBezTo>
                <a:close/>
              </a:path>
            </a:pathLst>
          </a:custGeom>
          <a:solidFill>
            <a:srgbClr val="339966"/>
          </a:solidFill>
          <a:ln w="4762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03" tIns="175703" rIns="175703" bIns="175703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用户平台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586784" y="3459020"/>
            <a:ext cx="166316" cy="24788"/>
          </a:xfrm>
          <a:custGeom>
            <a:avLst/>
            <a:gdLst>
              <a:gd name="connsiteX0" fmla="*/ 0 w 221755"/>
              <a:gd name="connsiteY0" fmla="*/ 16525 h 33050"/>
              <a:gd name="connsiteX1" fmla="*/ 221755 w 221755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55" h="33050">
                <a:moveTo>
                  <a:pt x="221755" y="16525"/>
                </a:moveTo>
                <a:lnTo>
                  <a:pt x="0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526" tIns="8237" rIns="88526" bIns="8236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5"/>
          </a:p>
        </p:txBody>
      </p:sp>
      <p:sp>
        <p:nvSpPr>
          <p:cNvPr id="7" name="任意多边形 6"/>
          <p:cNvSpPr/>
          <p:nvPr/>
        </p:nvSpPr>
        <p:spPr>
          <a:xfrm>
            <a:off x="5586783" y="2911762"/>
            <a:ext cx="1119304" cy="111930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rgbClr val="006699"/>
          </a:solidFill>
          <a:ln w="4762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254" tIns="177254" rIns="177254" bIns="177254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控制系统</a:t>
            </a:r>
          </a:p>
        </p:txBody>
      </p:sp>
      <p:sp>
        <p:nvSpPr>
          <p:cNvPr id="8" name="任意多边形 7"/>
          <p:cNvSpPr/>
          <p:nvPr/>
        </p:nvSpPr>
        <p:spPr>
          <a:xfrm rot="16200000">
            <a:off x="4605523" y="4440280"/>
            <a:ext cx="166316" cy="24788"/>
          </a:xfrm>
          <a:custGeom>
            <a:avLst/>
            <a:gdLst>
              <a:gd name="connsiteX0" fmla="*/ 0 w 221755"/>
              <a:gd name="connsiteY0" fmla="*/ 16525 h 33050"/>
              <a:gd name="connsiteX1" fmla="*/ 221755 w 221755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55" h="33050">
                <a:moveTo>
                  <a:pt x="0" y="16525"/>
                </a:moveTo>
                <a:lnTo>
                  <a:pt x="221755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525" tIns="8237" rIns="88526" bIns="8236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5"/>
          </a:p>
        </p:txBody>
      </p:sp>
      <p:sp>
        <p:nvSpPr>
          <p:cNvPr id="9" name="任意多边形 8"/>
          <p:cNvSpPr/>
          <p:nvPr/>
        </p:nvSpPr>
        <p:spPr>
          <a:xfrm>
            <a:off x="4129029" y="4369516"/>
            <a:ext cx="1119304" cy="111930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rgbClr val="003366"/>
          </a:solidFill>
          <a:ln w="4762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254" tIns="177254" rIns="177254" bIns="177254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后台管理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624263" y="3459020"/>
            <a:ext cx="166316" cy="24788"/>
          </a:xfrm>
          <a:custGeom>
            <a:avLst/>
            <a:gdLst>
              <a:gd name="connsiteX0" fmla="*/ 0 w 221755"/>
              <a:gd name="connsiteY0" fmla="*/ 16525 h 33050"/>
              <a:gd name="connsiteX1" fmla="*/ 221755 w 221755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55" h="33050">
                <a:moveTo>
                  <a:pt x="0" y="16525"/>
                </a:moveTo>
                <a:lnTo>
                  <a:pt x="221755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526" tIns="8237" rIns="88526" bIns="8236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5"/>
          </a:p>
        </p:txBody>
      </p:sp>
      <p:sp>
        <p:nvSpPr>
          <p:cNvPr id="11" name="任意多边形 10"/>
          <p:cNvSpPr/>
          <p:nvPr/>
        </p:nvSpPr>
        <p:spPr>
          <a:xfrm>
            <a:off x="2671275" y="2911762"/>
            <a:ext cx="1119304" cy="1119304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rgbClr val="008080"/>
          </a:solidFill>
          <a:ln w="4762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254" tIns="177254" rIns="177254" bIns="177254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伞架构成</a:t>
            </a:r>
          </a:p>
        </p:txBody>
      </p:sp>
    </p:spTree>
    <p:extLst>
      <p:ext uri="{BB962C8B-B14F-4D97-AF65-F5344CB8AC3E}">
        <p14:creationId xmlns:p14="http://schemas.microsoft.com/office/powerpoint/2010/main" val="290473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763"/>
            <a:ext cx="9144000" cy="41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53036" y="2803205"/>
            <a:ext cx="1108715" cy="1108715"/>
            <a:chOff x="3324856" y="22988"/>
            <a:chExt cx="1478286" cy="1478286"/>
          </a:xfrm>
        </p:grpSpPr>
        <p:sp>
          <p:nvSpPr>
            <p:cNvPr id="5" name="椭圆 4"/>
            <p:cNvSpPr/>
            <p:nvPr/>
          </p:nvSpPr>
          <p:spPr>
            <a:xfrm>
              <a:off x="3324856" y="22988"/>
              <a:ext cx="1478286" cy="1478286"/>
            </a:xfrm>
            <a:prstGeom prst="ellipse">
              <a:avLst/>
            </a:prstGeom>
            <a:solidFill>
              <a:srgbClr val="339966"/>
            </a:solidFill>
            <a:ln w="4762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椭圆 4"/>
            <p:cNvSpPr/>
            <p:nvPr/>
          </p:nvSpPr>
          <p:spPr>
            <a:xfrm>
              <a:off x="3541346" y="239478"/>
              <a:ext cx="1045306" cy="1045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用户平台</a:t>
              </a:r>
              <a:endPara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线形标注 2(带强调线) 10"/>
          <p:cNvSpPr/>
          <p:nvPr/>
        </p:nvSpPr>
        <p:spPr>
          <a:xfrm>
            <a:off x="3776189" y="2243138"/>
            <a:ext cx="2524599" cy="47863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321"/>
              <a:gd name="adj6" fmla="val -56287"/>
            </a:avLst>
          </a:prstGeom>
          <a:noFill/>
          <a:ln w="508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</a:p>
        </p:txBody>
      </p:sp>
      <p:sp>
        <p:nvSpPr>
          <p:cNvPr id="13" name="线形标注 2(带强调线) 12"/>
          <p:cNvSpPr/>
          <p:nvPr/>
        </p:nvSpPr>
        <p:spPr>
          <a:xfrm>
            <a:off x="3776189" y="4257676"/>
            <a:ext cx="2524599" cy="47863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3918"/>
              <a:gd name="adj6" fmla="val -56004"/>
            </a:avLst>
          </a:prstGeom>
          <a:noFill/>
          <a:ln w="508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81" y="1353108"/>
            <a:ext cx="3227584" cy="181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3611799"/>
            <a:ext cx="1262296" cy="22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141</Words>
  <Application>Microsoft Office PowerPoint</Application>
  <PresentationFormat>全屏显示(4:3)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朱鹏飞</dc:creator>
  <cp:lastModifiedBy>zc</cp:lastModifiedBy>
  <cp:revision>56</cp:revision>
  <dcterms:created xsi:type="dcterms:W3CDTF">2015-09-19T10:43:43Z</dcterms:created>
  <dcterms:modified xsi:type="dcterms:W3CDTF">2015-09-23T06:35:56Z</dcterms:modified>
</cp:coreProperties>
</file>