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3.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5.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6.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7.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8.xml" ContentType="application/vnd.openxmlformats-officedocument.theme+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19.xml" ContentType="application/vnd.openxmlformats-officedocument.theme+xml"/>
  <Override PartName="/ppt/theme/themeOverride3.xml" ContentType="application/vnd.openxmlformats-officedocument.themeOverrid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20.xml" ContentType="application/vnd.openxmlformats-officedocument.theme+xml"/>
  <Override PartName="/ppt/theme/themeOverride4.xml" ContentType="application/vnd.openxmlformats-officedocument.themeOverrid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4"/>
    <p:sldMasterId id="2147483675" r:id="rId5"/>
    <p:sldMasterId id="2147483687" r:id="rId6"/>
    <p:sldMasterId id="2147483699" r:id="rId7"/>
    <p:sldMasterId id="2147483711" r:id="rId8"/>
    <p:sldMasterId id="2147483723" r:id="rId9"/>
    <p:sldMasterId id="2147483736" r:id="rId10"/>
    <p:sldMasterId id="2147483748" r:id="rId11"/>
    <p:sldMasterId id="2147483788" r:id="rId12"/>
    <p:sldMasterId id="2147483799" r:id="rId13"/>
    <p:sldMasterId id="2147483825" r:id="rId14"/>
    <p:sldMasterId id="2147483837" r:id="rId15"/>
    <p:sldMasterId id="2147483862" r:id="rId16"/>
    <p:sldMasterId id="2147483875" r:id="rId17"/>
    <p:sldMasterId id="2147483888" r:id="rId18"/>
    <p:sldMasterId id="2147483894" r:id="rId19"/>
    <p:sldMasterId id="2147483900" r:id="rId20"/>
    <p:sldMasterId id="2147483912" r:id="rId21"/>
    <p:sldMasterId id="2147483918" r:id="rId22"/>
    <p:sldMasterId id="2147483930" r:id="rId23"/>
    <p:sldMasterId id="2147483942" r:id="rId24"/>
  </p:sldMasterIdLst>
  <p:notesMasterIdLst>
    <p:notesMasterId r:id="rId34"/>
  </p:notesMasterIdLst>
  <p:sldIdLst>
    <p:sldId id="416" r:id="rId25"/>
    <p:sldId id="362" r:id="rId26"/>
    <p:sldId id="412" r:id="rId27"/>
    <p:sldId id="397" r:id="rId28"/>
    <p:sldId id="403" r:id="rId29"/>
    <p:sldId id="381" r:id="rId30"/>
    <p:sldId id="366" r:id="rId31"/>
    <p:sldId id="404" r:id="rId32"/>
    <p:sldId id="411" r:id="rId33"/>
  </p:sldIdLst>
  <p:sldSz cx="9144000" cy="6858000" type="screen4x3"/>
  <p:notesSz cx="6935788" cy="9220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B0FF"/>
    <a:srgbClr val="0099CC"/>
    <a:srgbClr val="FFCC00"/>
    <a:srgbClr val="000099"/>
    <a:srgbClr val="CC6600"/>
    <a:srgbClr val="33CC33"/>
    <a:srgbClr val="FF0000"/>
    <a:srgbClr val="CC66FF"/>
    <a:srgbClr val="FF0066"/>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9" autoAdjust="0"/>
    <p:restoredTop sz="88988" autoAdjust="0"/>
  </p:normalViewPr>
  <p:slideViewPr>
    <p:cSldViewPr snapToGrid="0">
      <p:cViewPr>
        <p:scale>
          <a:sx n="80" d="100"/>
          <a:sy n="80" d="100"/>
        </p:scale>
        <p:origin x="-1230" y="-72"/>
      </p:cViewPr>
      <p:guideLst>
        <p:guide orient="horz" pos="432"/>
        <p:guide pos="216"/>
      </p:guideLst>
    </p:cSldViewPr>
  </p:slideViewPr>
  <p:notesTextViewPr>
    <p:cViewPr>
      <p:scale>
        <a:sx n="100" d="100"/>
        <a:sy n="100" d="100"/>
      </p:scale>
      <p:origin x="0" y="0"/>
    </p:cViewPr>
  </p:notesTextViewPr>
  <p:sorterViewPr>
    <p:cViewPr>
      <p:scale>
        <a:sx n="66" d="100"/>
        <a:sy n="66" d="100"/>
      </p:scale>
      <p:origin x="0" y="649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2.xml"/><Relationship Id="rId3" Type="http://schemas.openxmlformats.org/officeDocument/2006/relationships/customXml" Target="../customXml/item3.xml"/><Relationship Id="rId21" Type="http://schemas.openxmlformats.org/officeDocument/2006/relationships/slideMaster" Target="slideMasters/slideMaster18.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slide" Target="slides/slide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Master" Target="slideMasters/slideMaster21.xml"/><Relationship Id="rId32" Type="http://schemas.openxmlformats.org/officeDocument/2006/relationships/slide" Target="slides/slide8.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 Target="slides/slide4.xml"/><Relationship Id="rId36"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ja-JP"/>
          </a:p>
        </p:txBody>
      </p:sp>
      <p:sp>
        <p:nvSpPr>
          <p:cNvPr id="121859"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ja-JP"/>
          </a:p>
        </p:txBody>
      </p:sp>
      <p:sp>
        <p:nvSpPr>
          <p:cNvPr id="121860" name="Rectangle 4"/>
          <p:cNvSpPr>
            <a:spLocks noGrp="1" noRot="1" noChangeAspect="1" noChangeArrowheads="1" noTextEdit="1"/>
          </p:cNvSpPr>
          <p:nvPr>
            <p:ph type="sldImg" idx="2"/>
          </p:nvPr>
        </p:nvSpPr>
        <p:spPr bwMode="auto">
          <a:xfrm>
            <a:off x="1162050" y="692150"/>
            <a:ext cx="4611688" cy="3457575"/>
          </a:xfrm>
          <a:prstGeom prst="rect">
            <a:avLst/>
          </a:prstGeom>
          <a:noFill/>
          <a:ln w="9525">
            <a:solidFill>
              <a:srgbClr val="000000"/>
            </a:solidFill>
            <a:miter lim="800000"/>
            <a:headEnd/>
            <a:tailEnd/>
          </a:ln>
          <a:effectLst/>
        </p:spPr>
      </p:sp>
      <p:sp>
        <p:nvSpPr>
          <p:cNvPr id="121861" name="Rectangle 5"/>
          <p:cNvSpPr>
            <a:spLocks noGrp="1" noChangeArrowheads="1"/>
          </p:cNvSpPr>
          <p:nvPr>
            <p:ph type="body" sz="quarter" idx="3"/>
          </p:nvPr>
        </p:nvSpPr>
        <p:spPr bwMode="auto">
          <a:xfrm>
            <a:off x="693738" y="4379913"/>
            <a:ext cx="5548312" cy="41481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121862" name="Rectangle 6"/>
          <p:cNvSpPr>
            <a:spLocks noGrp="1" noChangeArrowheads="1"/>
          </p:cNvSpPr>
          <p:nvPr>
            <p:ph type="ftr" sz="quarter" idx="4"/>
          </p:nvPr>
        </p:nvSpPr>
        <p:spPr bwMode="auto">
          <a:xfrm>
            <a:off x="0"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ja-JP"/>
          </a:p>
        </p:txBody>
      </p:sp>
      <p:sp>
        <p:nvSpPr>
          <p:cNvPr id="121863" name="Rectangle 7"/>
          <p:cNvSpPr>
            <a:spLocks noGrp="1" noChangeArrowheads="1"/>
          </p:cNvSpPr>
          <p:nvPr>
            <p:ph type="sldNum" sz="quarter" idx="5"/>
          </p:nvPr>
        </p:nvSpPr>
        <p:spPr bwMode="auto">
          <a:xfrm>
            <a:off x="3929063" y="8758238"/>
            <a:ext cx="3005137"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3E8F015-CF49-4E85-9808-E1F0C335BE3C}" type="slidenum">
              <a:rPr lang="ja-JP" altLang="en-US"/>
              <a:pPr/>
              <a:t>‹#›</a:t>
            </a:fld>
            <a:endParaRPr lang="en-US" altLang="ja-JP"/>
          </a:p>
        </p:txBody>
      </p:sp>
    </p:spTree>
    <p:extLst>
      <p:ext uri="{BB962C8B-B14F-4D97-AF65-F5344CB8AC3E}">
        <p14:creationId xmlns:p14="http://schemas.microsoft.com/office/powerpoint/2010/main" val="42471112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Hello and welcome to an overview of the new Hercules Safety Microcontroller platform.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pPr/>
              <a:t>1</a:t>
            </a:fld>
            <a:endParaRPr lang="en-US"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Moving on to some specific details on the Cortex-R4 floating point CPU:  So, some of the things to highlight on here is one, it is ARM and there is a lot of support from third parties in the ARM community and with that over here on the lower left-hand corner, that provides us several integrated development environments and compilers available to our customers.  So, people aren't tied specifically to Code Composer Studio if they don’t want to be.  They also have options from </a:t>
            </a:r>
            <a:r>
              <a:rPr lang="en-US" sz="1200" kern="1200" dirty="0" err="1" smtClean="0">
                <a:solidFill>
                  <a:schemeClr val="tx1"/>
                </a:solidFill>
                <a:latin typeface="Arial" charset="0"/>
                <a:ea typeface="+mn-ea"/>
                <a:cs typeface="+mn-cs"/>
              </a:rPr>
              <a:t>Keil</a:t>
            </a:r>
            <a:r>
              <a:rPr lang="en-US" sz="1200" kern="1200" dirty="0" smtClean="0">
                <a:solidFill>
                  <a:schemeClr val="tx1"/>
                </a:solidFill>
                <a:latin typeface="Arial" charset="0"/>
                <a:ea typeface="+mn-ea"/>
                <a:cs typeface="+mn-cs"/>
              </a:rPr>
              <a:t> and IAR and then there's several others that people are using.  The primary ones that we're highlighting are </a:t>
            </a:r>
            <a:r>
              <a:rPr lang="en-US" sz="1200" kern="1200" dirty="0" err="1" smtClean="0">
                <a:solidFill>
                  <a:schemeClr val="tx1"/>
                </a:solidFill>
                <a:latin typeface="Arial" charset="0"/>
                <a:ea typeface="+mn-ea"/>
                <a:cs typeface="+mn-cs"/>
              </a:rPr>
              <a:t>Keil</a:t>
            </a:r>
            <a:r>
              <a:rPr lang="en-US" sz="1200" kern="1200" dirty="0" smtClean="0">
                <a:solidFill>
                  <a:schemeClr val="tx1"/>
                </a:solidFill>
                <a:latin typeface="Arial" charset="0"/>
                <a:ea typeface="+mn-ea"/>
                <a:cs typeface="+mn-cs"/>
              </a:rPr>
              <a:t> and IAR and we've worked very closely with them to  make sure that we've got good support for our Cortex-R4-based CPUs.</a:t>
            </a:r>
          </a:p>
          <a:p>
            <a:r>
              <a:rPr lang="en-US" sz="1200" kern="1200" dirty="0" smtClean="0">
                <a:solidFill>
                  <a:schemeClr val="tx1"/>
                </a:solidFill>
                <a:latin typeface="Arial" charset="0"/>
                <a:ea typeface="+mn-ea"/>
                <a:cs typeface="+mn-cs"/>
              </a:rPr>
              <a:t>Moving on to some of the more performance-related and safety features of the ARM Cortex-R4, so there's an eight-region memory protection unit inside the device so that’s user programmable to block out different regions of the memory space of the microcontroller so that the core can't accidentally write into those areas.  There's also a fast multiply, divide, and square root function built in to the core.  On the RM48, like I mentioned previously, clock speeds up to 220 </a:t>
            </a:r>
            <a:r>
              <a:rPr lang="en-US" sz="1200" kern="1200" dirty="0" err="1" smtClean="0">
                <a:solidFill>
                  <a:schemeClr val="tx1"/>
                </a:solidFill>
                <a:latin typeface="Arial" charset="0"/>
                <a:ea typeface="+mn-ea"/>
                <a:cs typeface="+mn-cs"/>
              </a:rPr>
              <a:t>MHz.</a:t>
            </a:r>
            <a:r>
              <a:rPr lang="en-US" sz="1200" kern="1200" dirty="0" smtClean="0">
                <a:solidFill>
                  <a:schemeClr val="tx1"/>
                </a:solidFill>
                <a:latin typeface="Arial" charset="0"/>
                <a:ea typeface="+mn-ea"/>
                <a:cs typeface="+mn-cs"/>
              </a:rPr>
              <a:t>  And then also the instruction set that this core supports is spectacular from a legacy and for a current and going forward standpoint, so it actually does execute the older ARM instructions so ARM7 and ARM9, ARM11, it does execute that instruction set and this is important to a lot of customers that may have legacy code or legacy binary files that have been safety certified or they’ve just been through a long certification process and they don’t want to touch those algorithms and they want to have an ARM core that will execute them.</a:t>
            </a:r>
          </a:p>
          <a:p>
            <a:r>
              <a:rPr lang="en-US" sz="1200" kern="1200" dirty="0" smtClean="0">
                <a:solidFill>
                  <a:schemeClr val="tx1"/>
                </a:solidFill>
                <a:latin typeface="Arial" charset="0"/>
                <a:ea typeface="+mn-ea"/>
                <a:cs typeface="+mn-cs"/>
              </a:rPr>
              <a:t>This core will execute those older algorithms written in that instruction set without a recompile and recertification, so these are in lock step like I had mentioned previously where the second core is checking the first one.  And then also from an instruction set point of view, they support the current or the going forward or future instruction set so supporting ARM, Thumb and Thumb-2 instruction sets.  So that’s the instruction set, the Cortex-M3 and then also the Cortex-A8 and the A9s execute this Thumb-2 instruction set.  Then the R4 also has a built-in single and double precision IEEE 754 compliant floating point unit.  The floating point and integer instructions operate in parallel and the R4 actually has a very advanced eight-stage pipeline and it delivers 1.6 DMIPS per megahertz of performance.</a:t>
            </a:r>
          </a:p>
          <a:p>
            <a:r>
              <a:rPr lang="en-US" sz="1200" kern="1200" dirty="0" smtClean="0">
                <a:solidFill>
                  <a:schemeClr val="tx1"/>
                </a:solidFill>
                <a:latin typeface="Arial" charset="0"/>
                <a:ea typeface="+mn-ea"/>
                <a:cs typeface="+mn-cs"/>
              </a:rPr>
              <a:t>And this pipeline is extremely advanced in that it also has branch prediction, so in C code if you're executing a ‘for loop’ and you're taking a specific branch pretty consistently, what the core will do is it will use that branch prediction unit to say that “Hey, the last two or three times that I took this branch, I’m probably going to take that branch the same way again,” and it will actually start </a:t>
            </a:r>
            <a:r>
              <a:rPr lang="en-US" sz="1200" kern="1200" dirty="0" err="1" smtClean="0">
                <a:solidFill>
                  <a:schemeClr val="tx1"/>
                </a:solidFill>
                <a:latin typeface="Arial" charset="0"/>
                <a:ea typeface="+mn-ea"/>
                <a:cs typeface="+mn-cs"/>
              </a:rPr>
              <a:t>prefetching</a:t>
            </a:r>
            <a:r>
              <a:rPr lang="en-US" sz="1200" kern="1200" dirty="0" smtClean="0">
                <a:solidFill>
                  <a:schemeClr val="tx1"/>
                </a:solidFill>
                <a:latin typeface="Arial" charset="0"/>
                <a:ea typeface="+mn-ea"/>
                <a:cs typeface="+mn-cs"/>
              </a:rPr>
              <a:t> as if that branch is going to be taken, so that increases performance quite tremendously.  And then also noticing the highlight is, you know, it is ARM and not only is there or are there a lot of ARM options in the world, but there's also a lot of ARM options specifically from TI.  So some of those being the Stellaris based on the Cortex-M3 and then the new C2000 offering, </a:t>
            </a:r>
            <a:r>
              <a:rPr lang="en-US" sz="1200" kern="1200" dirty="0" err="1" smtClean="0">
                <a:solidFill>
                  <a:schemeClr val="tx1"/>
                </a:solidFill>
                <a:latin typeface="Arial" charset="0"/>
                <a:ea typeface="+mn-ea"/>
                <a:cs typeface="+mn-cs"/>
              </a:rPr>
              <a:t>Concerto,that</a:t>
            </a:r>
            <a:r>
              <a:rPr lang="en-US" sz="1200" kern="1200" dirty="0" smtClean="0">
                <a:solidFill>
                  <a:schemeClr val="tx1"/>
                </a:solidFill>
                <a:latin typeface="Arial" charset="0"/>
                <a:ea typeface="+mn-ea"/>
                <a:cs typeface="+mn-cs"/>
              </a:rPr>
              <a:t> also features the Cortex-M3, and then from the Hercules group, we have the TMS470M value line, we have the TMS570 and then the RM4.  And then also moving up into the high end application processors, the </a:t>
            </a:r>
            <a:r>
              <a:rPr lang="en-US" sz="1200" kern="1200" dirty="0" err="1" smtClean="0">
                <a:solidFill>
                  <a:schemeClr val="tx1"/>
                </a:solidFill>
                <a:latin typeface="Arial" charset="0"/>
                <a:ea typeface="+mn-ea"/>
                <a:cs typeface="+mn-cs"/>
              </a:rPr>
              <a:t>Sitara</a:t>
            </a:r>
            <a:r>
              <a:rPr lang="en-US" sz="1200" kern="1200" dirty="0" smtClean="0">
                <a:solidFill>
                  <a:schemeClr val="tx1"/>
                </a:solidFill>
                <a:latin typeface="Arial" charset="0"/>
                <a:ea typeface="+mn-ea"/>
                <a:cs typeface="+mn-cs"/>
              </a:rPr>
              <a:t> line and some of the OMAP processors also have ARM-based solutions.</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928082" y="8757301"/>
            <a:ext cx="3006136" cy="461325"/>
          </a:xfrm>
          <a:prstGeom prst="rect">
            <a:avLst/>
          </a:prstGeom>
          <a:noFill/>
          <a:ln w="9525">
            <a:noFill/>
            <a:miter lim="800000"/>
            <a:headEnd/>
            <a:tailEnd/>
          </a:ln>
        </p:spPr>
        <p:txBody>
          <a:bodyPr lIns="92310" tIns="46156" rIns="92310" bIns="46156" anchor="b"/>
          <a:lstStyle/>
          <a:p>
            <a:pPr algn="r"/>
            <a:fld id="{031E5651-E45D-424E-9CE2-27CDEE2C8211}" type="slidenum">
              <a:rPr lang="en-US" altLang="zh-TW" sz="1200"/>
              <a:pPr algn="r"/>
              <a:t>3</a:t>
            </a:fld>
            <a:endParaRPr lang="en-US" altLang="zh-TW" sz="1200" dirty="0"/>
          </a:p>
        </p:txBody>
      </p:sp>
      <p:sp>
        <p:nvSpPr>
          <p:cNvPr id="103427" name="Rectangle 7"/>
          <p:cNvSpPr txBox="1">
            <a:spLocks noGrp="1" noChangeArrowheads="1"/>
          </p:cNvSpPr>
          <p:nvPr/>
        </p:nvSpPr>
        <p:spPr bwMode="auto">
          <a:xfrm>
            <a:off x="3928082" y="8757301"/>
            <a:ext cx="3006136" cy="461325"/>
          </a:xfrm>
          <a:prstGeom prst="rect">
            <a:avLst/>
          </a:prstGeom>
          <a:noFill/>
          <a:ln w="9525">
            <a:noFill/>
            <a:miter lim="800000"/>
            <a:headEnd/>
            <a:tailEnd/>
          </a:ln>
        </p:spPr>
        <p:txBody>
          <a:bodyPr lIns="92292" tIns="46147" rIns="92292" bIns="46147" anchor="b"/>
          <a:lstStyle/>
          <a:p>
            <a:pPr algn="r" defTabSz="920051"/>
            <a:fld id="{E85B150A-940E-42C1-8AC8-E1B90757E610}" type="slidenum">
              <a:rPr lang="en-US" altLang="zh-TW" sz="1200">
                <a:solidFill>
                  <a:srgbClr val="000000"/>
                </a:solidFill>
                <a:ea typeface="ヒラギノ角ゴ Pro W3" charset="-128"/>
              </a:rPr>
              <a:pPr algn="r" defTabSz="920051"/>
              <a:t>3</a:t>
            </a:fld>
            <a:endParaRPr lang="en-US" altLang="zh-TW" sz="1200" dirty="0">
              <a:solidFill>
                <a:srgbClr val="000000"/>
              </a:solidFill>
              <a:ea typeface="ヒラギノ角ゴ Pro W3" charset="-128"/>
            </a:endParaRPr>
          </a:p>
        </p:txBody>
      </p:sp>
      <p:sp>
        <p:nvSpPr>
          <p:cNvPr id="103428" name="Rectangle 2"/>
          <p:cNvSpPr>
            <a:spLocks noGrp="1" noRot="1" noChangeAspect="1" noChangeArrowheads="1" noTextEdit="1"/>
          </p:cNvSpPr>
          <p:nvPr>
            <p:ph type="sldImg"/>
          </p:nvPr>
        </p:nvSpPr>
        <p:spPr>
          <a:ln/>
        </p:spPr>
      </p:sp>
      <p:sp>
        <p:nvSpPr>
          <p:cNvPr id="103429" name="Rectangle 3"/>
          <p:cNvSpPr>
            <a:spLocks noGrp="1" noChangeArrowheads="1"/>
          </p:cNvSpPr>
          <p:nvPr>
            <p:ph type="body" idx="1"/>
          </p:nvPr>
        </p:nvSpPr>
        <p:spPr>
          <a:noFill/>
          <a:ln/>
        </p:spPr>
        <p:txBody>
          <a:bodyPr lIns="92292" tIns="46147" rIns="92292" bIns="46147"/>
          <a:lstStyle/>
          <a:p>
            <a:pPr marL="0" marR="0" indent="0" algn="l" defTabSz="914400" rtl="0" eaLnBrk="1" fontAlgn="base" latinLnBrk="0" hangingPunct="1">
              <a:lnSpc>
                <a:spcPct val="85000"/>
              </a:lnSpc>
              <a:spcBef>
                <a:spcPct val="0"/>
              </a:spcBef>
              <a:spcAft>
                <a:spcPct val="0"/>
              </a:spcAft>
              <a:buClrTx/>
              <a:buSzTx/>
              <a:buFontTx/>
              <a:buNone/>
              <a:tabLst/>
              <a:defRPr/>
            </a:pPr>
            <a:r>
              <a:rPr lang="en-US" sz="1200" kern="1200" dirty="0" smtClean="0">
                <a:solidFill>
                  <a:schemeClr val="tx1"/>
                </a:solidFill>
                <a:latin typeface="Arial" charset="0"/>
                <a:ea typeface="+mn-ea"/>
                <a:cs typeface="+mn-cs"/>
              </a:rPr>
              <a:t>So where does the R4 fit in to this TI family?  So on the left-hand side you have Stellaris microcontrollers built on the Cortex-M3, those providing less than 150 DMIPS of performance, but they do have embedded flash memory.  Hercules fits right into the middle of TIs ARM portfolio with the Cortex-R and Cortex-R4F so providing 100 to 350 DMIPS of performance, very good for real time control applications, applications requiring floating point, very high reliable built-in redundancies and safety focus.  And then on the higher end, you have the </a:t>
            </a:r>
            <a:r>
              <a:rPr lang="en-US" sz="1200" kern="1200" dirty="0" err="1" smtClean="0">
                <a:solidFill>
                  <a:schemeClr val="tx1"/>
                </a:solidFill>
                <a:latin typeface="Arial" charset="0"/>
                <a:ea typeface="+mn-ea"/>
                <a:cs typeface="+mn-cs"/>
              </a:rPr>
              <a:t>Sitara</a:t>
            </a:r>
            <a:r>
              <a:rPr lang="en-US" sz="1200" kern="1200" dirty="0" smtClean="0">
                <a:solidFill>
                  <a:schemeClr val="tx1"/>
                </a:solidFill>
                <a:latin typeface="Arial" charset="0"/>
                <a:ea typeface="+mn-ea"/>
                <a:cs typeface="+mn-cs"/>
              </a:rPr>
              <a:t> MPUs providing over 400 DMIPS of performance and running high level operating systems.  So basically the question about the Cortex-R4, where does it fit in to TIs ARM portfolio?  It's right in the middle.</a:t>
            </a:r>
          </a:p>
          <a:p>
            <a:pPr eaLnBrk="1" hangingPunct="1">
              <a:lnSpc>
                <a:spcPct val="85000"/>
              </a:lnSpc>
              <a:spcBef>
                <a:spcPct val="0"/>
              </a:spcBef>
            </a:pPr>
            <a:endParaRPr lang="zh-TW" altLang="zh-TW"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682F13A3-9D06-4842-A9A2-042E995D8AEC}" type="slidenum">
              <a:rPr lang="en-US">
                <a:solidFill>
                  <a:prstClr val="black"/>
                </a:solidFill>
              </a:rPr>
              <a:pPr/>
              <a:t>4</a:t>
            </a:fld>
            <a:endParaRPr lang="en-US">
              <a:solidFill>
                <a:prstClr val="black"/>
              </a:solidFill>
            </a:endParaRPr>
          </a:p>
        </p:txBody>
      </p:sp>
      <p:sp>
        <p:nvSpPr>
          <p:cNvPr id="110595" name="Rectangle 2"/>
          <p:cNvSpPr>
            <a:spLocks noGrp="1" noRot="1" noChangeAspect="1" noChangeArrowheads="1" noTextEdit="1"/>
          </p:cNvSpPr>
          <p:nvPr>
            <p:ph type="sldImg"/>
          </p:nvPr>
        </p:nvSpPr>
        <p:spPr>
          <a:xfrm>
            <a:off x="1163638" y="690563"/>
            <a:ext cx="4610100" cy="3457575"/>
          </a:xfrm>
          <a:ln/>
        </p:spPr>
      </p:sp>
      <p:sp>
        <p:nvSpPr>
          <p:cNvPr id="110596" name="Rectangle 3"/>
          <p:cNvSpPr>
            <a:spLocks noGrp="1" noChangeArrowheads="1"/>
          </p:cNvSpPr>
          <p:nvPr>
            <p:ph type="body" idx="1"/>
          </p:nvPr>
        </p:nvSpPr>
        <p:spPr>
          <a:xfrm>
            <a:off x="694207" y="4381800"/>
            <a:ext cx="5547374" cy="4145626"/>
          </a:xfrm>
          <a:noFill/>
          <a:ln/>
        </p:spPr>
        <p:txBody>
          <a:bodyPr lIns="87026" tIns="43514" rIns="87026" bIns="43514"/>
          <a:lstStyle/>
          <a:p>
            <a:r>
              <a:rPr lang="en-US" sz="1200" kern="1200" dirty="0" smtClean="0">
                <a:solidFill>
                  <a:schemeClr val="tx1"/>
                </a:solidFill>
                <a:latin typeface="Arial" charset="0"/>
                <a:ea typeface="+mn-ea"/>
                <a:cs typeface="+mn-cs"/>
              </a:rPr>
              <a:t>Now, I want to go into some of the specifics of the RM48.  So this is the block diagram of this family here.  I've already mentioned a lot of the performance aspects of this device and the safety features.  From a communications point of view, the new exciting things are the new peripherals to this family, the 10/100 Ethernet and the USB host and device.  This family also has a three CAN interfaces.  It has a total of five SPIs, three of them being multi-buffered so having a RAM around the SPIs and then also two standard SPIs.  These devices also have two UARTs and one I2C.  From an I/O point of view, there are two High End Timer co-processors inside these devices, so these are very good at timing functions, for example, generating high resolution pulse width modulated signals or doing input capture and compare and these are their own micro engine.  So these have their own CPU that execute their own instruction set and are extremely versatile and we have development tools for these modules in particular with built-in examples and algorithm or code palette built in there to help new users get going with the high end timer very quickly.  We hear feedback from advanced users of this module.  They absolutely love the programmability and the versatility that it provides.  The new users are sometimes daunted by it thinking, you know, “Hey, I've got to learn a whole new instruction set and I've got a whole other CPU to program,” and that’s why we have the High End Timer Integrated Development Environment which is a software that runs on the user’s PC that helps people get going with the High End Timer easily and quickly.  Like I said it's got built-in algorithm libraries and examples inside of it.</a:t>
            </a:r>
          </a:p>
          <a:p>
            <a:r>
              <a:rPr lang="en-US" sz="1200" kern="1200" dirty="0" smtClean="0">
                <a:solidFill>
                  <a:schemeClr val="tx1"/>
                </a:solidFill>
                <a:latin typeface="Arial" charset="0"/>
                <a:ea typeface="+mn-ea"/>
                <a:cs typeface="+mn-cs"/>
              </a:rPr>
              <a:t>There's also a dedicated DMA for the High End Timer.  So there's a secondary DMA that’s for this module so that you're not tying up your CPUs or even the main system DMA to transfer data in and out of the High End Timer.  We also have dual 12-bit multi-buffered analog to digital converters so a total of 24 channels.  And like I said there's two of them so there's actually a subset of 16 channels that are shared between them.  And they also offer continuous conversion mode and then there's also a calibration and self-test mode for the analog to digital converters.  Then there's also 16 dedicated general purpose I/O pins in the RM48 and all of these are capable of generating interrupts to the CPU from an outside source.  These devices are available in 144-pin QFP and 337 BGA packages.  And like I previously mentioned, they are capable of operation in the industrial temperature range of -40 C to 105 C.</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166813" y="692150"/>
            <a:ext cx="4610100" cy="3457575"/>
          </a:xfrm>
          <a:ln/>
        </p:spPr>
      </p:sp>
      <p:sp>
        <p:nvSpPr>
          <p:cNvPr id="122883" name="Rectangle 3"/>
          <p:cNvSpPr>
            <a:spLocks noGrp="1" noChangeArrowheads="1"/>
          </p:cNvSpPr>
          <p:nvPr>
            <p:ph type="body" idx="1"/>
          </p:nvPr>
        </p:nvSpPr>
        <p:spPr>
          <a:noFill/>
          <a:ln/>
        </p:spPr>
        <p:txBody>
          <a:bodyPr lIns="91428" tIns="45714" rIns="91428" bIns="45714"/>
          <a:lstStyle/>
          <a:p>
            <a:r>
              <a:rPr lang="en-US" sz="1200" kern="1200" dirty="0" smtClean="0">
                <a:solidFill>
                  <a:schemeClr val="tx1"/>
                </a:solidFill>
                <a:latin typeface="Arial" charset="0"/>
                <a:ea typeface="+mn-ea"/>
                <a:cs typeface="+mn-cs"/>
              </a:rPr>
              <a:t>Moving on to the TMS570LS31x series, so these are the new TMS570 devices that are being announced in September.  These also based on the Cortex-R4 floating point, 180 MHz, up to 3 megabytes of flash, and then also with a EEPROM emulation in the flash up to 64K of that.  Same safety features as the RM device.  From a communications point of view and these too have the 10/100 Ethernet and these also have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communication interface, also with a dedicated DMA.  So like I was mentioning previously on the High End Timer having its own DMA,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has its own DMA inside this device.  It's called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transfer unit and it's also designed to handle the high bandwidth of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communication protocol and not tying up the main system DMA or the CPU with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messages.  And for those of you that haven't heard of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before, it's been primarily used in automotive up until now.  We do see a lot of interest in other industries, even outside transportation for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but it's primarily in communication.  Aerospace is looking at it very heavily.  Some people are saying, “Hey, this could be the next CAN.”  It provides 10 extra bandwidth of CAN and it's very deterministic, so everybody on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network essentially has a time slice where they have to communicate, so very good for safety applications, very good for applications that need a very deterministic communications network.</a:t>
            </a:r>
          </a:p>
          <a:p>
            <a:r>
              <a:rPr lang="en-US" sz="1200" kern="1200" dirty="0" smtClean="0">
                <a:solidFill>
                  <a:schemeClr val="tx1"/>
                </a:solidFill>
                <a:latin typeface="Arial" charset="0"/>
                <a:ea typeface="+mn-ea"/>
                <a:cs typeface="+mn-cs"/>
              </a:rPr>
              <a:t>Now, moving on to the other peripherals in the 570LS3X:  There are three CAN interfaces.  There's also a total of five SPIs, so three multi-buffer, two standard.  There's also two UARTs, and one of them also supports the automotive LIN 2.1 communications protocol.  And then there's also an I2C.  These devices also have the two High End Timers, 2 12 bit A to Ds and then also the 16 general purpose I/O pins that are also capable of generating interrupts.  These devices also are in the same 144-pin QFP and 337 BGA.  And these devices since they often do go into automotive applications have -40 to 125 C temperature operation.</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So moving on, to get customers started and going with development, we've created low cost tools.  And like I said these are going to be available for order once we announce on September 6.  And we’ve kept the same concept across our Hercules family, so our development kits are all priced the same whether you're getting started with a TMS470M or 570 or an RM4, and you have two main options.  You have an evaluation USB stick.  These are priced at $79.  These are totally USB powered.  They have an on-board JTAG emulator.  They also have a UART to PC or SCI to PC serial communications channel.  We provide access to select signal test pins on these boards.  They also have an array of LEDs, temperature sensor and light sensors.  There's also an accelerometer on the newer devices for the RM4 and the 570.  And then there's also a single CAN transceiver on here and we're had these kits out for the 470 and the older 570s for over a year now.  I’m amazed every time I go into a customer that’s had one of these for a few months and seeing the stuff that they're doing with it.  I've always been amazed they developed little boards that plug on here.  They developed boards that these plug into.  They interface with their CAN network.  It's pretty amazing what the customers can do with this very inexpensive hardware.</a:t>
            </a:r>
          </a:p>
          <a:p>
            <a:r>
              <a:rPr lang="en-US" sz="1200" kern="1200" dirty="0" smtClean="0">
                <a:solidFill>
                  <a:schemeClr val="tx1"/>
                </a:solidFill>
                <a:latin typeface="Arial" charset="0"/>
                <a:ea typeface="+mn-ea"/>
                <a:cs typeface="+mn-cs"/>
              </a:rPr>
              <a:t>Then we also have full featured development kits shown here in the middle.  These are all going to be priced at $199 available for again the 470M, the 570 and the RM.  These also feature an on-board JTAG emulator.  There's also a port on here.  There are actually two connectors on here that provide customers the ability to use their higher end JTAG emulators.  For doing real serious development, having a high speed JTAG emulator is very important for customers.  A lot of them already have them from previous projects, so we have connectors on this board where they can plug those in.  We also have trace pads for some of the trace modules, the ETM, RTP and DMM, again, the same array of LEDs with the temperature sensor and the light sensor mainly for demo purposes.  These boards do feature two CAN transceivers and then on the RM4 specifically and the 570LS3, we have the 10/100 Ethernet interface, and then on the RM specifically we've got the USB-A host interface and USB-B device interface.</a:t>
            </a:r>
          </a:p>
          <a:p>
            <a:r>
              <a:rPr lang="en-US" sz="1200" kern="1200" dirty="0" smtClean="0">
                <a:solidFill>
                  <a:schemeClr val="tx1"/>
                </a:solidFill>
                <a:latin typeface="Arial" charset="0"/>
                <a:ea typeface="+mn-ea"/>
                <a:cs typeface="+mn-cs"/>
              </a:rPr>
              <a:t>And then from a software point of view, the software that’s included in all these kits, so they come with Code Composer Studio version 4.0 Integrated Development Environment and these are not code size limited, not time limited, but they are tied to the development board.  Then we also have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I'll go into more details on that in the next slide.  Then we also have flash programming support integrated into Code Composer Studio and with a standalone </a:t>
            </a:r>
            <a:r>
              <a:rPr lang="en-US" sz="1200" kern="1200" dirty="0" err="1" smtClean="0">
                <a:solidFill>
                  <a:schemeClr val="tx1"/>
                </a:solidFill>
                <a:latin typeface="Arial" charset="0"/>
                <a:ea typeface="+mn-ea"/>
                <a:cs typeface="+mn-cs"/>
              </a:rPr>
              <a:t>nowFlash</a:t>
            </a:r>
            <a:r>
              <a:rPr lang="en-US" sz="1200" kern="1200" dirty="0" smtClean="0">
                <a:solidFill>
                  <a:schemeClr val="tx1"/>
                </a:solidFill>
                <a:latin typeface="Arial" charset="0"/>
                <a:ea typeface="+mn-ea"/>
                <a:cs typeface="+mn-cs"/>
              </a:rPr>
              <a:t> tool.  Then we have the High End Timer graphical user interface and then we also have our demo software with a project and source code examples.</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pPr/>
              <a:t>6</a:t>
            </a:fld>
            <a:endParaRPr lang="en-US" altLang="ja-JP"/>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So going into software details a little bit more, so like I've mentioned previously, IDEs that we're promoting, so obviously Code Composer Studio but also IAR and KEIL have good support for the Hercules family.  From an operating system point of view, the three main ones are SAFERTOS from High Integrity Systems, </a:t>
            </a:r>
            <a:r>
              <a:rPr lang="en-US" sz="1200" kern="1200" dirty="0" err="1" smtClean="0">
                <a:solidFill>
                  <a:schemeClr val="tx1"/>
                </a:solidFill>
                <a:latin typeface="Arial" charset="0"/>
                <a:ea typeface="+mn-ea"/>
                <a:cs typeface="+mn-cs"/>
              </a:rPr>
              <a:t>Micrium’s</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microC</a:t>
            </a:r>
            <a:r>
              <a:rPr lang="en-US" sz="1200" kern="1200" dirty="0" smtClean="0">
                <a:solidFill>
                  <a:schemeClr val="tx1"/>
                </a:solidFill>
                <a:latin typeface="Arial" charset="0"/>
                <a:ea typeface="+mn-ea"/>
                <a:cs typeface="+mn-cs"/>
              </a:rPr>
              <a:t>/OS and then also from </a:t>
            </a:r>
            <a:r>
              <a:rPr lang="en-US" sz="1200" kern="1200" dirty="0" err="1" smtClean="0">
                <a:solidFill>
                  <a:schemeClr val="tx1"/>
                </a:solidFill>
                <a:latin typeface="Arial" charset="0"/>
                <a:ea typeface="+mn-ea"/>
                <a:cs typeface="+mn-cs"/>
              </a:rPr>
              <a:t>ThreadX</a:t>
            </a:r>
            <a:r>
              <a:rPr lang="en-US" sz="1200" kern="1200" dirty="0" smtClean="0">
                <a:solidFill>
                  <a:schemeClr val="tx1"/>
                </a:solidFill>
                <a:latin typeface="Arial" charset="0"/>
                <a:ea typeface="+mn-ea"/>
                <a:cs typeface="+mn-cs"/>
              </a:rPr>
              <a:t> – or </a:t>
            </a:r>
            <a:r>
              <a:rPr lang="en-US" sz="1200" kern="1200" dirty="0" err="1" smtClean="0">
                <a:solidFill>
                  <a:schemeClr val="tx1"/>
                </a:solidFill>
                <a:latin typeface="Arial" charset="0"/>
                <a:ea typeface="+mn-ea"/>
                <a:cs typeface="+mn-cs"/>
              </a:rPr>
              <a:t>expresslogic</a:t>
            </a:r>
            <a:r>
              <a:rPr lang="en-US" sz="1200" kern="1200" dirty="0" smtClean="0">
                <a:solidFill>
                  <a:schemeClr val="tx1"/>
                </a:solidFill>
                <a:latin typeface="Arial" charset="0"/>
                <a:ea typeface="+mn-ea"/>
                <a:cs typeface="+mn-cs"/>
              </a:rPr>
              <a:t>, the </a:t>
            </a:r>
            <a:r>
              <a:rPr lang="en-US" sz="1200" kern="1200" dirty="0" err="1" smtClean="0">
                <a:solidFill>
                  <a:schemeClr val="tx1"/>
                </a:solidFill>
                <a:latin typeface="Arial" charset="0"/>
                <a:ea typeface="+mn-ea"/>
                <a:cs typeface="+mn-cs"/>
              </a:rPr>
              <a:t>ThreadX</a:t>
            </a:r>
            <a:r>
              <a:rPr lang="en-US" sz="1200" kern="1200" dirty="0" smtClean="0">
                <a:solidFill>
                  <a:schemeClr val="tx1"/>
                </a:solidFill>
                <a:latin typeface="Arial" charset="0"/>
                <a:ea typeface="+mn-ea"/>
                <a:cs typeface="+mn-cs"/>
              </a:rPr>
              <a:t> operating system.  This one’s planned to be out a little further this fall, so not immediately available in September but soon after that.  And the reason for promoting these is because all of these providers have safety-critical versions of their operating system, which is very important to our customers.  If they're going to run an operating system, it has to be safety certified either that or the end customer has the burden of certifying the operating system.  So we see several customers already using these three operating systems for their safety-critical applications.</a:t>
            </a:r>
          </a:p>
          <a:p>
            <a:r>
              <a:rPr lang="en-US" sz="1200" kern="1200" dirty="0" smtClean="0">
                <a:solidFill>
                  <a:schemeClr val="tx1"/>
                </a:solidFill>
                <a:latin typeface="Arial" charset="0"/>
                <a:ea typeface="+mn-ea"/>
                <a:cs typeface="+mn-cs"/>
              </a:rPr>
              <a:t>Then a little bit more on the software, so the safety demos.  So these highlight some of the safety features inside the device.  Also, they use that ambient light sensor and temperature sensors to do a demo that are on the development boards.  LED lights show, we have a maze game, and then the source codes viewable inside Code Composer Studio.  We also have some graphical user interface tools to help configure the PLLs, the High End Timer Integrated Development Environment, and then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This is huge.  If you’ve heard of the Grace tool for MSP430, this is very similar to that tool.  And actually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has been in development for over eight years now, and it provides a graphical user interface to go configure the chip.  It generates start up code and it also generates peripheral drivers so people don’t have to spend a lot of time looking at the data book before they can start using the microcontroller.  And we actually use this in our one-day class to actually do two hands on labs where we generate code for the microcontroller and we actually develop a UART, a UART driver, and we actually use that in our one-day class to get people going on the USB stick.  It's a very powerful tool.  And it also supports Code Composer Studio, IAR and the KEIL IDEs, so it generates code that’s compliable by all those compilers.  We also have a command line tool for generating the ECC bits for the flash.  This can be used in conjunction with the IDEs and as a post compile operation.  And then we have a standalone tool available both in GUI and command line format for doing standalone flash programming of the microcontrollers.</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So where can you to go get more information?  So, I have the 570 and 470M publicly available </a:t>
            </a:r>
            <a:r>
              <a:rPr lang="en-US" sz="1200" kern="1200" dirty="0" err="1" smtClean="0">
                <a:solidFill>
                  <a:schemeClr val="tx1"/>
                </a:solidFill>
                <a:latin typeface="Arial" charset="0"/>
                <a:ea typeface="+mn-ea"/>
                <a:cs typeface="+mn-cs"/>
              </a:rPr>
              <a:t>webpages</a:t>
            </a:r>
            <a:r>
              <a:rPr lang="en-US" sz="1200" kern="1200" dirty="0" smtClean="0">
                <a:solidFill>
                  <a:schemeClr val="tx1"/>
                </a:solidFill>
                <a:latin typeface="Arial" charset="0"/>
                <a:ea typeface="+mn-ea"/>
                <a:cs typeface="+mn-cs"/>
              </a:rPr>
              <a:t> listed here.  You can go out here.  There's also going to be an RM page available starting September 6.  It's not available right now but on these main </a:t>
            </a:r>
            <a:r>
              <a:rPr lang="en-US" sz="1200" kern="1200" dirty="0" err="1" smtClean="0">
                <a:solidFill>
                  <a:schemeClr val="tx1"/>
                </a:solidFill>
                <a:latin typeface="Arial" charset="0"/>
                <a:ea typeface="+mn-ea"/>
                <a:cs typeface="+mn-cs"/>
              </a:rPr>
              <a:t>webpages</a:t>
            </a:r>
            <a:r>
              <a:rPr lang="en-US" sz="1200" kern="1200" dirty="0" smtClean="0">
                <a:solidFill>
                  <a:schemeClr val="tx1"/>
                </a:solidFill>
                <a:latin typeface="Arial" charset="0"/>
                <a:ea typeface="+mn-ea"/>
                <a:cs typeface="+mn-cs"/>
              </a:rPr>
              <a:t> off at ti.com, you can get data sheets, technical reference manuals, application notes, all of the software that I mentioned is available for download.  You can also get updates of the software here and then you can also order the evaluation and development kit, so the USB stick and the what we're calling the Hercules development kits, the full featured kits are available for order off of these pages.  Then we also have a fully supported engineer-to-engineer forum.  The ones that are up today are for the 570 and the 470M.  And we have people on our applications, systems and design teams monitoring this forum and definitely our goal is to provide answers within 24 hours to any question that comes through here, and we’ve had very good feedback on support using these.  If there are customers that have proprietary information that aren't comfortable posting on these forums, we do have an internal forum as well that’s set up where TI people in the field can ask those questions and then also it's searchable by people just internally in TI as well to get information.  Then we also have Wiki set up for the 570 and 470.  We will have one for the RM4, as well.  Out here, we've got how to guides.  We got introduction videos.  We've got general information.  We've also got code examples out there.  We've got several step-by-step guides on how to generate code using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for the device.  We've also got introductory videos on how to use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in our development kits.  We also have introduction to safety video out there, as well.  So these are some of the resources that are available to get more information on the Hercules microcontrollers.</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pPr/>
              <a:t>8</a:t>
            </a:fld>
            <a:endParaRPr lang="en-US" altLang="ja-JP"/>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Arial" charset="0"/>
                <a:ea typeface="+mn-ea"/>
                <a:cs typeface="+mn-cs"/>
              </a:rPr>
              <a:t>Also very important is training.  So we have two main classes that we offer and the first one is the one-day class and this one it – we're seeing that a lot of customers are new to safety.  Either their end customer is requiring that their next generation device be qualified to one of the safety standards or a government body or some other entity is requiring that their next generation product be safety certified and they're somewhat – some of them are scared, some of them just don’t know what that means.  So we have this one-day safety seminar set up that we basically spend the whole day or the whole first half of the day talking about the safety standards and what it means to be functionally safe.  And then the last half of the day, we go into details about the Hercules microcontrollers and how they can be implemented in a safety-critical application and how customers can use the Hercules microcontrollers to easily implement safety in their system without having to learn about doing self-test algorithms themselves and how to test RAMs and that sort of thing.</a:t>
            </a:r>
          </a:p>
          <a:p>
            <a:r>
              <a:rPr lang="en-US" sz="1200" kern="1200" dirty="0" smtClean="0">
                <a:solidFill>
                  <a:schemeClr val="tx1"/>
                </a:solidFill>
                <a:latin typeface="Arial" charset="0"/>
                <a:ea typeface="+mn-ea"/>
                <a:cs typeface="+mn-cs"/>
              </a:rPr>
              <a:t>And then like I've mentioned, these do have hands on labs as well—the first one where we run the safety demos then Labs 2 and 3 we actually use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Lab 2 here using the High End Timer as a GIO.  We use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to generate some code for us.  We bring it into Code Composer Studio and then we blink one of the LEDs on the USB stick.  And then Lab 3 here, we also use </a:t>
            </a:r>
            <a:r>
              <a:rPr lang="en-US" sz="1200" kern="1200" dirty="0" err="1" smtClean="0">
                <a:solidFill>
                  <a:schemeClr val="tx1"/>
                </a:solidFill>
                <a:latin typeface="Arial" charset="0"/>
                <a:ea typeface="+mn-ea"/>
                <a:cs typeface="+mn-cs"/>
              </a:rPr>
              <a:t>HALCoGen</a:t>
            </a:r>
            <a:r>
              <a:rPr lang="en-US" sz="1200" kern="1200" dirty="0" smtClean="0">
                <a:solidFill>
                  <a:schemeClr val="tx1"/>
                </a:solidFill>
                <a:latin typeface="Arial" charset="0"/>
                <a:ea typeface="+mn-ea"/>
                <a:cs typeface="+mn-cs"/>
              </a:rPr>
              <a:t> to generate a UART driver for us for the SCI module.  And we do some bidirectional communication with the microcontroller.  And usually these classes, when we offer them, we charge $79 admission and with that comes a USB stick development kit so that the engineers attending can take that home with them and continue with the TMS570 or Hercules application.  And we've had great success giving these seminars and people that attend these seminars converting them over to design ins pretty quickly after attending.  Then also we have a more in depth three-day class where we go into details into microcontrollers, so going into every communications module, every peripheral module in depth going into some of the tools in more depth and providing that detailed training for our customers.  </a:t>
            </a:r>
          </a:p>
          <a:p>
            <a:r>
              <a:rPr lang="en-US" sz="1200" kern="1200" dirty="0" smtClean="0">
                <a:solidFill>
                  <a:schemeClr val="tx1"/>
                </a:solidFill>
                <a:latin typeface="Arial" charset="0"/>
                <a:ea typeface="+mn-ea"/>
                <a:cs typeface="+mn-cs"/>
              </a:rPr>
              <a:t>So that’s the end of my presentation.  I thank everybody for joining today.</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pPr/>
              <a:t>9</a:t>
            </a:fld>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9.xml"/><Relationship Id="rId1" Type="http://schemas.openxmlformats.org/officeDocument/2006/relationships/themeOverride" Target="../theme/themeOverride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0.xml"/><Relationship Id="rId1" Type="http://schemas.openxmlformats.org/officeDocument/2006/relationships/themeOverride" Target="../theme/themeOverride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6574910D-E614-424A-A52C-93CA0637F0B0}" type="slidenum">
              <a:rPr lang="ja-JP" altLang="en-US"/>
              <a:pPr/>
              <a:t>‹#›</a:t>
            </a:fld>
            <a:endParaRPr lang="en-US" altLang="ja-JP"/>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0A2D3571-0F0D-41A2-8D91-F363CC17818B}" type="slidenum">
              <a:rPr lang="ja-JP" altLang="en-US"/>
              <a:pPr/>
              <a:t>‹#›</a:t>
            </a:fld>
            <a:endParaRPr lang="en-US" altLang="ja-JP"/>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27A5599-D69C-41A5-BEAD-2CFFA8968951}"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3CCB3F3-0FA5-4720-AE71-1FA945194468}"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F51949D-942D-4C8B-9734-2FC7C74151C3}"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73124A0-93E6-496F-9BE2-8856CDF58560}"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09ABB9B3-A1A5-4ACE-BC93-1B438EF83F74}"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5A04A204-A2A2-44AA-9199-8A166BC3214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74C65FA6-0669-4D75-9246-B89E2371FDC4}"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935AFDCF-0EB8-4BF8-BD9C-D28ED15F9A6B}"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5516A025-409C-41A1-ABEC-C6B95798422A}" type="datetime1">
              <a:rPr lang="en-US">
                <a:solidFill>
                  <a:srgbClr val="FFFFFF"/>
                </a:solidFill>
              </a:rPr>
              <a:pPr>
                <a:defRPr/>
              </a:pPr>
              <a:t>1/22/2013</a:t>
            </a:fld>
            <a:endParaRPr 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0B9E0148-C647-4F17-9AF5-C736D2A6AF2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E7760112-F951-444A-960E-61E7128B2701}" type="datetime1">
              <a:rPr lang="en-US">
                <a:solidFill>
                  <a:srgbClr val="FFFFFF"/>
                </a:solidFill>
              </a:rPr>
              <a:pPr>
                <a:defRPr/>
              </a:pPr>
              <a:t>1/22/2013</a:t>
            </a:fld>
            <a:endParaRPr 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39F2AC36-D136-4D31-A045-513C2356503D}"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E6E09AEB-7D80-4F9F-B76D-98FD3731567E}" type="datetime1">
              <a:rPr lang="en-US">
                <a:solidFill>
                  <a:srgbClr val="FFFFFF"/>
                </a:solidFill>
              </a:rPr>
              <a:pPr>
                <a:defRPr/>
              </a:pPr>
              <a:t>1/22/2013</a:t>
            </a:fld>
            <a:endParaRPr 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108535AC-E331-4CE0-825D-47023BCF021C}"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EE57BC9-C2EA-4535-9811-EAFCFC52DE36}"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E7B993E8-48DA-4D15-B304-4BBE980FD7D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D426987-307D-43E4-854E-B08CBB567E3B}"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193546A9-AAE9-49F2-8A4F-C8F7759E03F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F49AFEBA-8188-42AF-A9F5-C977D8E8CA58}"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ED05DA41-062D-4AAC-9C61-16CFE18B9814}"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1A2DA0C4-1C11-4C9D-ADF9-284CCA37FF91}" type="slidenum">
              <a:rPr lang="ja-JP" altLang="en-US"/>
              <a:pPr/>
              <a:t>‹#›</a:t>
            </a:fld>
            <a:endParaRPr lang="en-US" altLang="ja-JP"/>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49EB140-C8ED-44D7-99AA-B376E713516C}"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61A4A2F2-2C30-473D-8C21-3D4FF9F388F6}"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5700A99-AE44-4542-B127-78CEFD7773E8}"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9BE1F933-FAAF-4C04-88F1-AE90C320C64A}"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15DCE799-B42B-4F78-A047-AF85EF52F9AC}"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257C055B-D9DF-4E61-A046-CA88607FCC7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E942869C-BD8C-4D9C-86AE-F00D503DE912}"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52479773-1CDC-49C2-914F-D6C58A7BE2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E3FBD7CC-5AF4-4D20-B059-A7150FFBEE56}"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E934CFED-773A-4EF7-86FF-C746AE73586E}"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47B50C88-6431-414E-BF62-77A6CA38BDC3}" type="datetime1">
              <a:rPr lang="en-US">
                <a:solidFill>
                  <a:srgbClr val="000000"/>
                </a:solidFill>
              </a:rPr>
              <a:pPr>
                <a:defRPr/>
              </a:pPr>
              <a:t>1/22/2013</a:t>
            </a:fld>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9" name="Rectangle 7"/>
          <p:cNvSpPr>
            <a:spLocks noGrp="1" noChangeArrowheads="1"/>
          </p:cNvSpPr>
          <p:nvPr>
            <p:ph type="sldNum" sz="quarter" idx="12"/>
          </p:nvPr>
        </p:nvSpPr>
        <p:spPr>
          <a:ln/>
        </p:spPr>
        <p:txBody>
          <a:bodyPr/>
          <a:lstStyle>
            <a:lvl1pPr>
              <a:defRPr/>
            </a:lvl1pPr>
          </a:lstStyle>
          <a:p>
            <a:pPr>
              <a:defRPr/>
            </a:pPr>
            <a:fld id="{067B8590-4C54-4868-8160-E48985B0A22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7E9FD8A1-6243-46B2-8FF4-5256E378D3AB}" type="datetime1">
              <a:rPr lang="en-US">
                <a:solidFill>
                  <a:srgbClr val="000000"/>
                </a:solidFill>
              </a:rPr>
              <a:pPr>
                <a:defRPr/>
              </a:pPr>
              <a:t>1/22/2013</a:t>
            </a:fld>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5" name="Rectangle 7"/>
          <p:cNvSpPr>
            <a:spLocks noGrp="1" noChangeArrowheads="1"/>
          </p:cNvSpPr>
          <p:nvPr>
            <p:ph type="sldNum" sz="quarter" idx="12"/>
          </p:nvPr>
        </p:nvSpPr>
        <p:spPr>
          <a:ln/>
        </p:spPr>
        <p:txBody>
          <a:bodyPr/>
          <a:lstStyle>
            <a:lvl1pPr>
              <a:defRPr/>
            </a:lvl1pPr>
          </a:lstStyle>
          <a:p>
            <a:pPr>
              <a:defRPr/>
            </a:pPr>
            <a:fld id="{8573C10B-91EF-4599-8B5C-4487ABF16A4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AE94D654-5CDD-4AB9-8CAB-86A5083C37CF}" type="datetime1">
              <a:rPr lang="en-US">
                <a:solidFill>
                  <a:srgbClr val="000000"/>
                </a:solidFill>
              </a:rPr>
              <a:pPr>
                <a:defRPr/>
              </a:pPr>
              <a:t>1/22/2013</a:t>
            </a:fld>
            <a:endParaRPr lang="en-US">
              <a:solidFill>
                <a:srgbClr val="000000"/>
              </a:solidFill>
            </a:endParaRPr>
          </a:p>
        </p:txBody>
      </p:sp>
      <p:sp>
        <p:nvSpPr>
          <p:cNvPr id="3"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4" name="Rectangle 7"/>
          <p:cNvSpPr>
            <a:spLocks noGrp="1" noChangeArrowheads="1"/>
          </p:cNvSpPr>
          <p:nvPr>
            <p:ph type="sldNum" sz="quarter" idx="12"/>
          </p:nvPr>
        </p:nvSpPr>
        <p:spPr>
          <a:ln/>
        </p:spPr>
        <p:txBody>
          <a:bodyPr/>
          <a:lstStyle>
            <a:lvl1pPr>
              <a:defRPr/>
            </a:lvl1pPr>
          </a:lstStyle>
          <a:p>
            <a:pPr>
              <a:defRPr/>
            </a:pPr>
            <a:fld id="{85EB42F8-37FF-4F1A-8A91-E8B68870FC0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AB88776A-E872-4037-8D24-DADF4A1F8DD6}"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68B63649-216D-4597-8D84-77E16E5D058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96B4ABAA-0BF1-4D14-B2AC-6137ECB887C4}"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01D4EA3F-A3DB-49DE-9767-6490D9F3140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F7FB107-CFA9-4859-8DA6-A350250DD8EB}" type="slidenum">
              <a:rPr lang="zh-CN" altLang="en-US"/>
              <a:pPr>
                <a:defRPr/>
              </a:pPr>
              <a:t>‹#›</a:t>
            </a:fld>
            <a:endParaRPr lang="en-US" altLang="zh-CN"/>
          </a:p>
        </p:txBody>
      </p:sp>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1620681-17E2-4F13-A593-0479E65B8141}"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D298C623-FE3B-4781-8331-70A040168A9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44FD7E5D-720D-466F-9A06-47B0177852C0}"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462695B1-BCEC-4E1B-94C8-55721256E3F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A1D44A5-2C04-4D67-9372-A3A269DBFA2C}" type="slidenum">
              <a:rPr lang="zh-CN" altLang="en-US"/>
              <a:pPr>
                <a:defRPr/>
              </a:pPr>
              <a:t>‹#›</a:t>
            </a:fld>
            <a:endParaRPr lang="en-US" altLang="zh-CN"/>
          </a:p>
        </p:txBody>
      </p:sp>
    </p:spTree>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6BE4D95-89EF-4377-86CF-2ADCAA5D4235}" type="slidenum">
              <a:rPr lang="zh-CN" altLang="en-US"/>
              <a:pPr>
                <a:defRPr/>
              </a:pPr>
              <a:t>‹#›</a:t>
            </a:fld>
            <a:endParaRPr lang="en-US" altLang="zh-CN"/>
          </a:p>
        </p:txBody>
      </p:sp>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53C4344-4291-4214-AD04-C7C05CB9C26C}" type="slidenum">
              <a:rPr lang="zh-CN" altLang="en-US"/>
              <a:pPr>
                <a:defRPr/>
              </a:pPr>
              <a:t>‹#›</a:t>
            </a:fld>
            <a:endParaRPr lang="en-US" altLang="zh-CN"/>
          </a:p>
        </p:txBody>
      </p:sp>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5CA92595-E8A4-48A8-B07A-F7D559975689}" type="slidenum">
              <a:rPr lang="zh-CN" altLang="en-US"/>
              <a:pPr>
                <a:defRPr/>
              </a:pPr>
              <a:t>‹#›</a:t>
            </a:fld>
            <a:endParaRPr lang="en-US" altLang="zh-CN"/>
          </a:p>
        </p:txBody>
      </p:sp>
    </p:spTree>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6" name="Footer Placeholder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0BB7E3-4FFC-4551-A024-B235AF450772}" type="slidenum">
              <a:rPr lang="zh-CN" altLang="en-US">
                <a:solidFill>
                  <a:srgbClr val="000000"/>
                </a:solidFill>
              </a:rPr>
              <a:pPr>
                <a:defRPr/>
              </a:pPr>
              <a:t>‹#›</a:t>
            </a:fld>
            <a:endParaRPr lang="en-US" altLang="zh-CN">
              <a:solidFill>
                <a:srgbClr val="000000"/>
              </a:solidFill>
            </a:endParaRPr>
          </a:p>
        </p:txBody>
      </p:sp>
    </p:spTree>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C68CF42-1CF7-40F3-B5D7-606B4D40873B}" type="slidenum">
              <a:rPr lang="zh-CN" altLang="en-US"/>
              <a:pPr>
                <a:defRPr/>
              </a:pPr>
              <a:t>‹#›</a:t>
            </a:fld>
            <a:endParaRPr lang="en-US" altLang="zh-CN"/>
          </a:p>
        </p:txBody>
      </p:sp>
    </p:spTree>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6AD9803-85BB-48D4-949C-8ED097364103}" type="slidenum">
              <a:rPr lang="zh-CN" altLang="en-US"/>
              <a:pPr>
                <a:defRPr/>
              </a:pPr>
              <a:t>‹#›</a:t>
            </a:fld>
            <a:endParaRPr lang="en-US" altLang="zh-CN"/>
          </a:p>
        </p:txBody>
      </p:sp>
    </p:spTree>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E4CFC95-2328-44CB-B336-068CB99B31BE}" type="slidenum">
              <a:rPr lang="zh-CN" altLang="en-US"/>
              <a:pPr>
                <a:defRPr/>
              </a:pPr>
              <a:t>‹#›</a:t>
            </a:fld>
            <a:endParaRPr lang="en-US" altLang="zh-CN"/>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2FB7A48-2A5A-40FC-B205-D6BD853BFDE3}" type="slidenum">
              <a:rPr lang="zh-CN" altLang="en-US"/>
              <a:pPr>
                <a:defRPr/>
              </a:pPr>
              <a:t>‹#›</a:t>
            </a:fld>
            <a:endParaRPr lang="en-US" altLang="zh-CN"/>
          </a:p>
        </p:txBody>
      </p:sp>
    </p:spTree>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A78F796-7709-457D-A1DE-8A0AC7DFDABE}" type="slidenum">
              <a:rPr lang="zh-CN" altLang="en-US"/>
              <a:pPr>
                <a:defRPr/>
              </a:pPr>
              <a:t>‹#›</a:t>
            </a:fld>
            <a:endParaRPr lang="en-US" altLang="zh-CN"/>
          </a:p>
        </p:txBody>
      </p:sp>
    </p:spTree>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58CFE43-9DE1-42F6-BAA6-FAC603AED4B4}" type="slidenum">
              <a:rPr lang="zh-CN" altLang="en-US"/>
              <a:pPr>
                <a:defRPr/>
              </a:pPr>
              <a:t>‹#›</a:t>
            </a:fld>
            <a:endParaRPr lang="en-US" altLang="zh-CN"/>
          </a:p>
        </p:txBody>
      </p:sp>
    </p:spTree>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9944D94E-E5CC-4813-BB2A-337835ABF0E4}" type="slidenum">
              <a:rPr lang="zh-CN" altLang="en-US"/>
              <a:pPr>
                <a:defRPr/>
              </a:pPr>
              <a:t>‹#›</a:t>
            </a:fld>
            <a:endParaRPr lang="en-US" altLang="zh-CN"/>
          </a:p>
        </p:txBody>
      </p:sp>
    </p:spTree>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23EB459-7D3A-42F0-A1FE-A820E6B15219}" type="slidenum">
              <a:rPr lang="zh-CN" altLang="en-US"/>
              <a:pPr>
                <a:defRPr/>
              </a:pPr>
              <a:t>‹#›</a:t>
            </a:fld>
            <a:endParaRPr lang="en-US" altLang="zh-CN"/>
          </a:p>
        </p:txBody>
      </p:sp>
    </p:spTree>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824096A-B2E8-4259-84A9-5F9E2435FEB4}" type="slidenum">
              <a:rPr lang="zh-CN" altLang="en-US"/>
              <a:pPr>
                <a:defRPr/>
              </a:pPr>
              <a:t>‹#›</a:t>
            </a:fld>
            <a:endParaRPr lang="en-US" altLang="zh-CN"/>
          </a:p>
        </p:txBody>
      </p:sp>
    </p:spTree>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C342DC9-071B-4403-A75B-28D12F50CC9F}" type="slidenum">
              <a:rPr lang="zh-CN" altLang="en-US"/>
              <a:pPr>
                <a:defRPr/>
              </a:pPr>
              <a:t>‹#›</a:t>
            </a:fld>
            <a:endParaRPr lang="en-US" altLang="zh-CN"/>
          </a:p>
        </p:txBody>
      </p:sp>
    </p:spTree>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24CB97A-5517-4550-BC17-9BF449379FBE}" type="slidenum">
              <a:rPr lang="zh-CN" altLang="en-US"/>
              <a:pPr>
                <a:defRPr/>
              </a:pPr>
              <a:t>‹#›</a:t>
            </a:fld>
            <a:endParaRPr lang="en-US" altLang="zh-CN"/>
          </a:p>
        </p:txBody>
      </p:sp>
    </p:spTree>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3DA13EA-5332-4D87-8375-E54B94563F25}" type="slidenum">
              <a:rPr lang="zh-CN" altLang="en-US"/>
              <a:pPr>
                <a:defRPr/>
              </a:pPr>
              <a:t>‹#›</a:t>
            </a:fld>
            <a:endParaRPr lang="en-US" altLang="zh-CN"/>
          </a:p>
        </p:txBody>
      </p:sp>
    </p:spTree>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1B2E3AA-62F5-4239-9665-DDEE702771D5}" type="slidenum">
              <a:rPr lang="zh-CN" altLang="en-US"/>
              <a:pPr>
                <a:defRPr/>
              </a:pPr>
              <a:t>‹#›</a:t>
            </a:fld>
            <a:endParaRPr lang="en-US" altLang="zh-CN"/>
          </a:p>
        </p:txBody>
      </p:sp>
    </p:spTree>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6" name="Footer Placeholder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0BB7E3-4FFC-4551-A024-B235AF450772}" type="slidenum">
              <a:rPr lang="zh-CN" altLang="en-US">
                <a:solidFill>
                  <a:srgbClr val="000000"/>
                </a:solidFill>
              </a:rPr>
              <a:pPr>
                <a:defRPr/>
              </a:pPr>
              <a:t>‹#›</a:t>
            </a:fld>
            <a:endParaRPr lang="en-US" altLang="zh-CN">
              <a:solidFill>
                <a:srgbClr val="000000"/>
              </a:solidFill>
            </a:endParaRPr>
          </a:p>
        </p:txBody>
      </p:sp>
    </p:spTree>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Black_rgb_powerpoint"/>
          <p:cNvPicPr>
            <a:picLocks noChangeAspect="1" noChangeArrowheads="1"/>
          </p:cNvPicPr>
          <p:nvPr/>
        </p:nvPicPr>
        <p:blipFill>
          <a:blip r:embed="rId3" cstate="print"/>
          <a:srcRect/>
          <a:stretch>
            <a:fillRect/>
          </a:stretch>
        </p:blipFill>
        <p:spPr bwMode="auto">
          <a:xfrm>
            <a:off x="6638925" y="6427788"/>
            <a:ext cx="1119188" cy="261937"/>
          </a:xfrm>
          <a:prstGeom prst="rect">
            <a:avLst/>
          </a:prstGeom>
          <a:noFill/>
          <a:ln w="9525">
            <a:noFill/>
            <a:miter lim="800000"/>
            <a:headEnd/>
            <a:tailEnd/>
          </a:ln>
        </p:spPr>
      </p:pic>
      <p:sp>
        <p:nvSpPr>
          <p:cNvPr id="5" name="Rectangle 8"/>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lgn="ctr">
              <a:defRPr/>
            </a:pPr>
            <a:endParaRPr lang="en-US" sz="2000" u="sng">
              <a:solidFill>
                <a:srgbClr val="000000"/>
              </a:solidFill>
              <a:latin typeface="Arial" pitchFamily="34" charset="0"/>
            </a:endParaRPr>
          </a:p>
        </p:txBody>
      </p:sp>
      <p:sp>
        <p:nvSpPr>
          <p:cNvPr id="338947" name="Rectangle 3"/>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t>Click to edit Master title style</a:t>
            </a:r>
          </a:p>
        </p:txBody>
      </p:sp>
      <p:sp>
        <p:nvSpPr>
          <p:cNvPr id="338948"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t>Click to edit Master subtitle style</a:t>
            </a:r>
          </a:p>
        </p:txBody>
      </p:sp>
      <p:sp>
        <p:nvSpPr>
          <p:cNvPr id="6" name="Rectangle 5"/>
          <p:cNvSpPr>
            <a:spLocks noGrp="1" noChangeArrowheads="1"/>
          </p:cNvSpPr>
          <p:nvPr>
            <p:ph type="dt" sz="half" idx="10"/>
          </p:nvPr>
        </p:nvSpPr>
        <p:spPr>
          <a:xfrm>
            <a:off x="355600" y="6038850"/>
            <a:ext cx="2133600" cy="206375"/>
          </a:xfrm>
        </p:spPr>
        <p:txBody>
          <a:bodyPr/>
          <a:lstStyle>
            <a:lvl1pPr>
              <a:defRPr i="1">
                <a:latin typeface="+mn-lt"/>
              </a:defRPr>
            </a:lvl1pPr>
          </a:lstStyle>
          <a:p>
            <a:pPr>
              <a:defRPr/>
            </a:pPr>
            <a:fld id="{72831C33-814F-447E-B168-18E25C983235}" type="datetime1">
              <a:rPr lang="en-US"/>
              <a:pPr>
                <a:defRPr/>
              </a:pPr>
              <a:t>1/22/2013</a:t>
            </a:fld>
            <a:endParaRPr lang="en-US"/>
          </a:p>
        </p:txBody>
      </p:sp>
      <p:sp>
        <p:nvSpPr>
          <p:cNvPr id="7" name="Rectangle 7"/>
          <p:cNvSpPr>
            <a:spLocks noGrp="1" noChangeArrowheads="1"/>
          </p:cNvSpPr>
          <p:nvPr>
            <p:ph type="sldNum" sz="quarter" idx="11"/>
          </p:nvPr>
        </p:nvSpPr>
        <p:spPr bwMode="auto">
          <a:xfrm>
            <a:off x="6642100" y="6038850"/>
            <a:ext cx="2133600" cy="20637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800" i="0" u="none">
                <a:solidFill>
                  <a:srgbClr val="000000"/>
                </a:solidFill>
                <a:latin typeface="Arial" pitchFamily="34" charset="0"/>
              </a:defRPr>
            </a:lvl1pPr>
          </a:lstStyle>
          <a:p>
            <a:pPr>
              <a:defRPr/>
            </a:pPr>
            <a:fld id="{B634D09E-F74F-4B72-9BD6-631E8CA3439E}"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9"/>
          <p:cNvSpPr>
            <a:spLocks noGrp="1" noChangeArrowheads="1"/>
          </p:cNvSpPr>
          <p:nvPr>
            <p:ph type="dt" sz="half" idx="10"/>
          </p:nvPr>
        </p:nvSpPr>
        <p:spPr/>
        <p:txBody>
          <a:bodyPr/>
          <a:lstStyle>
            <a:lvl1pPr>
              <a:defRPr i="1"/>
            </a:lvl1pPr>
          </a:lstStyle>
          <a:p>
            <a:pPr>
              <a:defRPr/>
            </a:pPr>
            <a:fld id="{D7DFFE12-6BED-4E7F-AB51-F8C543802D59}" type="datetime1">
              <a:rPr lang="en-US"/>
              <a:pPr>
                <a:defRPr/>
              </a:pPr>
              <a:t>1/22/2013</a:t>
            </a:fld>
            <a:endParaRPr lang="en-US"/>
          </a:p>
        </p:txBody>
      </p:sp>
    </p:spTree>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9"/>
          <p:cNvSpPr>
            <a:spLocks noGrp="1" noChangeArrowheads="1"/>
          </p:cNvSpPr>
          <p:nvPr>
            <p:ph type="dt" sz="half" idx="10"/>
          </p:nvPr>
        </p:nvSpPr>
        <p:spPr/>
        <p:txBody>
          <a:bodyPr/>
          <a:lstStyle>
            <a:lvl1pPr>
              <a:defRPr i="1"/>
            </a:lvl1pPr>
          </a:lstStyle>
          <a:p>
            <a:pPr>
              <a:defRPr/>
            </a:pPr>
            <a:fld id="{BA11486C-E059-42D9-8976-73FE749F76B1}" type="datetime1">
              <a:rPr lang="en-US"/>
              <a:pPr>
                <a:defRPr/>
              </a:pPr>
              <a:t>1/22/2013</a:t>
            </a:fld>
            <a:endParaRPr lang="en-US"/>
          </a:p>
        </p:txBody>
      </p:sp>
    </p:spTree>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9"/>
          <p:cNvSpPr>
            <a:spLocks noGrp="1" noChangeArrowheads="1"/>
          </p:cNvSpPr>
          <p:nvPr>
            <p:ph type="dt" sz="half" idx="10"/>
          </p:nvPr>
        </p:nvSpPr>
        <p:spPr/>
        <p:txBody>
          <a:bodyPr/>
          <a:lstStyle>
            <a:lvl1pPr>
              <a:defRPr i="1"/>
            </a:lvl1pPr>
          </a:lstStyle>
          <a:p>
            <a:pPr>
              <a:defRPr/>
            </a:pPr>
            <a:fld id="{E28D9121-6325-4E70-AD5D-0DB35D1BE122}" type="datetime1">
              <a:rPr lang="en-US"/>
              <a:pPr>
                <a:defRPr/>
              </a:pPr>
              <a:t>1/22/2013</a:t>
            </a:fld>
            <a:endParaRPr lang="en-US"/>
          </a:p>
        </p:txBody>
      </p:sp>
    </p:spTree>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9"/>
          <p:cNvSpPr>
            <a:spLocks noGrp="1" noChangeArrowheads="1"/>
          </p:cNvSpPr>
          <p:nvPr>
            <p:ph type="dt" sz="half" idx="10"/>
          </p:nvPr>
        </p:nvSpPr>
        <p:spPr/>
        <p:txBody>
          <a:bodyPr/>
          <a:lstStyle>
            <a:lvl1pPr>
              <a:defRPr i="1"/>
            </a:lvl1pPr>
          </a:lstStyle>
          <a:p>
            <a:pPr>
              <a:defRPr/>
            </a:pPr>
            <a:fld id="{BD0934CD-738F-477C-899D-9899B3E0CBAC}" type="datetime1">
              <a:rPr lang="en-US"/>
              <a:pPr>
                <a:defRPr/>
              </a:pPr>
              <a:t>1/22/2013</a:t>
            </a:fld>
            <a:endParaRPr lang="en-US"/>
          </a:p>
        </p:txBody>
      </p:sp>
    </p:spTree>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9"/>
          <p:cNvSpPr>
            <a:spLocks noGrp="1" noChangeArrowheads="1"/>
          </p:cNvSpPr>
          <p:nvPr>
            <p:ph type="dt" sz="half" idx="10"/>
          </p:nvPr>
        </p:nvSpPr>
        <p:spPr/>
        <p:txBody>
          <a:bodyPr/>
          <a:lstStyle>
            <a:lvl1pPr>
              <a:defRPr i="1"/>
            </a:lvl1pPr>
          </a:lstStyle>
          <a:p>
            <a:pPr>
              <a:defRPr/>
            </a:pPr>
            <a:fld id="{E6050A99-BA57-4B61-B36B-25C835CC1710}" type="datetime1">
              <a:rPr lang="en-US"/>
              <a:pPr>
                <a:defRPr/>
              </a:pPr>
              <a:t>1/22/2013</a:t>
            </a:fld>
            <a:endParaRPr lang="en-US"/>
          </a:p>
        </p:txBody>
      </p:sp>
    </p:spTree>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9"/>
          <p:cNvSpPr>
            <a:spLocks noGrp="1" noChangeArrowheads="1"/>
          </p:cNvSpPr>
          <p:nvPr>
            <p:ph type="dt" sz="half" idx="10"/>
          </p:nvPr>
        </p:nvSpPr>
        <p:spPr/>
        <p:txBody>
          <a:bodyPr/>
          <a:lstStyle>
            <a:lvl1pPr>
              <a:defRPr i="1"/>
            </a:lvl1pPr>
          </a:lstStyle>
          <a:p>
            <a:pPr>
              <a:defRPr/>
            </a:pPr>
            <a:fld id="{B8E26102-1857-48FB-B4CF-C913DC5FE80A}" type="datetime1">
              <a:rPr lang="en-US"/>
              <a:pPr>
                <a:defRPr/>
              </a:pPr>
              <a:t>1/22/2013</a:t>
            </a:fld>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D02434C-DBC4-40C8-8690-3D2AAE71D116}" type="slidenum">
              <a:rPr lang="zh-CN" altLang="en-US"/>
              <a:pPr>
                <a:defRPr/>
              </a:pPr>
              <a:t>‹#›</a:t>
            </a:fld>
            <a:endParaRPr lang="en-US" altLang="zh-CN"/>
          </a:p>
        </p:txBody>
      </p:sp>
    </p:spTree>
  </p:cSld>
  <p:clrMapOvr>
    <a:masterClrMapping/>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9"/>
          <p:cNvSpPr>
            <a:spLocks noGrp="1" noChangeArrowheads="1"/>
          </p:cNvSpPr>
          <p:nvPr>
            <p:ph type="dt" sz="half" idx="10"/>
          </p:nvPr>
        </p:nvSpPr>
        <p:spPr/>
        <p:txBody>
          <a:bodyPr/>
          <a:lstStyle>
            <a:lvl1pPr>
              <a:defRPr i="1"/>
            </a:lvl1pPr>
          </a:lstStyle>
          <a:p>
            <a:pPr>
              <a:defRPr/>
            </a:pPr>
            <a:fld id="{546274A1-D042-497A-9FF1-76D7E301F0F9}" type="datetime1">
              <a:rPr lang="en-US"/>
              <a:pPr>
                <a:defRPr/>
              </a:pPr>
              <a:t>1/22/2013</a:t>
            </a:fld>
            <a:endParaRPr lang="en-US"/>
          </a:p>
        </p:txBody>
      </p:sp>
    </p:spTree>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9"/>
          <p:cNvSpPr>
            <a:spLocks noGrp="1" noChangeArrowheads="1"/>
          </p:cNvSpPr>
          <p:nvPr>
            <p:ph type="dt" sz="half" idx="10"/>
          </p:nvPr>
        </p:nvSpPr>
        <p:spPr/>
        <p:txBody>
          <a:bodyPr/>
          <a:lstStyle>
            <a:lvl1pPr>
              <a:defRPr i="1"/>
            </a:lvl1pPr>
          </a:lstStyle>
          <a:p>
            <a:pPr>
              <a:defRPr/>
            </a:pPr>
            <a:fld id="{ECB13E38-56A1-4A1D-8E37-13E3F865EEEA}" type="datetime1">
              <a:rPr lang="en-US"/>
              <a:pPr>
                <a:defRPr/>
              </a:pPr>
              <a:t>1/22/2013</a:t>
            </a:fld>
            <a:endParaRPr lang="en-US"/>
          </a:p>
        </p:txBody>
      </p:sp>
    </p:spTree>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9"/>
          <p:cNvSpPr>
            <a:spLocks noGrp="1" noChangeArrowheads="1"/>
          </p:cNvSpPr>
          <p:nvPr>
            <p:ph type="dt" sz="half" idx="10"/>
          </p:nvPr>
        </p:nvSpPr>
        <p:spPr/>
        <p:txBody>
          <a:bodyPr/>
          <a:lstStyle>
            <a:lvl1pPr>
              <a:defRPr i="1"/>
            </a:lvl1pPr>
          </a:lstStyle>
          <a:p>
            <a:pPr>
              <a:defRPr/>
            </a:pPr>
            <a:fld id="{3F51A3D1-AD3C-4CC8-B0E5-DE7A26E4F623}" type="datetime1">
              <a:rPr lang="en-US"/>
              <a:pPr>
                <a:defRPr/>
              </a:pPr>
              <a:t>1/22/2013</a:t>
            </a:fld>
            <a:endParaRPr lang="en-US"/>
          </a:p>
        </p:txBody>
      </p:sp>
    </p:spTree>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9"/>
          <p:cNvSpPr>
            <a:spLocks noGrp="1" noChangeArrowheads="1"/>
          </p:cNvSpPr>
          <p:nvPr>
            <p:ph type="dt" sz="half" idx="10"/>
          </p:nvPr>
        </p:nvSpPr>
        <p:spPr/>
        <p:txBody>
          <a:bodyPr/>
          <a:lstStyle>
            <a:lvl1pPr>
              <a:defRPr i="1"/>
            </a:lvl1pPr>
          </a:lstStyle>
          <a:p>
            <a:pPr>
              <a:defRPr/>
            </a:pPr>
            <a:fld id="{3CA3F6E6-0614-41A9-99CF-DE6C87E8380F}" type="datetime1">
              <a:rPr lang="en-US"/>
              <a:pPr>
                <a:defRPr/>
              </a:pPr>
              <a:t>1/22/2013</a:t>
            </a:fld>
            <a:endParaRPr lang="en-US"/>
          </a:p>
        </p:txBody>
      </p:sp>
    </p:spTree>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latin typeface="Arial" pitchFamily="34" charset="0"/>
            </a:endParaRPr>
          </a:p>
        </p:txBody>
      </p:sp>
      <p:sp>
        <p:nvSpPr>
          <p:cNvPr id="281603" name="Rectangle 3"/>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t>Click to edit Master title style</a:t>
            </a:r>
          </a:p>
        </p:txBody>
      </p:sp>
      <p:sp>
        <p:nvSpPr>
          <p:cNvPr id="281604"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t>Click to edit Master subtitle style</a:t>
            </a:r>
          </a:p>
        </p:txBody>
      </p:sp>
      <p:sp>
        <p:nvSpPr>
          <p:cNvPr id="6" name="Rectangle 5"/>
          <p:cNvSpPr>
            <a:spLocks noGrp="1" noChangeArrowheads="1"/>
          </p:cNvSpPr>
          <p:nvPr>
            <p:ph type="dt" sz="half" idx="10"/>
          </p:nvPr>
        </p:nvSpPr>
        <p:spPr>
          <a:xfrm>
            <a:off x="355600" y="6038850"/>
            <a:ext cx="2133600" cy="206375"/>
          </a:xfrm>
        </p:spPr>
        <p:txBody>
          <a:bodyPr/>
          <a:lstStyle>
            <a:lvl1pPr>
              <a:defRPr sz="800" b="0" i="1"/>
            </a:lvl1pPr>
          </a:lstStyle>
          <a:p>
            <a:pPr>
              <a:defRPr/>
            </a:pPr>
            <a:fld id="{D19D2485-8F74-40E8-A480-D81F7CE51A4C}" type="datetime4">
              <a:rPr lang="en-US"/>
              <a:pPr>
                <a:defRPr/>
              </a:pPr>
              <a:t>January 22, 2013</a:t>
            </a:fld>
            <a:endParaRPr lang="en-US"/>
          </a:p>
        </p:txBody>
      </p:sp>
      <p:sp>
        <p:nvSpPr>
          <p:cNvPr id="7" name="Rectangle 6"/>
          <p:cNvSpPr>
            <a:spLocks noGrp="1" noChangeArrowheads="1"/>
          </p:cNvSpPr>
          <p:nvPr>
            <p:ph type="ftr" sz="quarter" idx="11"/>
          </p:nvPr>
        </p:nvSpPr>
        <p:spPr/>
        <p:txBody>
          <a:bodyPr/>
          <a:lstStyle>
            <a:lvl1pPr>
              <a:defRPr i="1"/>
            </a:lvl1pPr>
          </a:lstStyle>
          <a:p>
            <a:pPr>
              <a:defRPr/>
            </a:pPr>
            <a:endParaRPr lang="en-US"/>
          </a:p>
        </p:txBody>
      </p:sp>
      <p:sp>
        <p:nvSpPr>
          <p:cNvPr id="8" name="Rectangle 7"/>
          <p:cNvSpPr>
            <a:spLocks noGrp="1" noChangeArrowheads="1"/>
          </p:cNvSpPr>
          <p:nvPr>
            <p:ph type="sldNum" sz="quarter" idx="12"/>
          </p:nvPr>
        </p:nvSpPr>
        <p:spPr/>
        <p:txBody>
          <a:bodyPr/>
          <a:lstStyle>
            <a:lvl1pPr>
              <a:defRPr i="1"/>
            </a:lvl1pPr>
          </a:lstStyle>
          <a:p>
            <a:pPr>
              <a:defRPr/>
            </a:pPr>
            <a:fld id="{EB02AF3B-5789-4C78-9273-0EFF137E893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422F79E5-8B1C-41C2-81D0-B7A4503493E3}"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1D51B465-30A7-4A90-B22F-D766FAC36532}" type="slidenum">
              <a:rPr lang="en-US"/>
              <a:pPr>
                <a:defRPr/>
              </a:pPr>
              <a:t>‹#›</a:t>
            </a:fld>
            <a:endParaRPr lang="en-US"/>
          </a:p>
        </p:txBody>
      </p:sp>
    </p:spTree>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defRPr i="1"/>
            </a:lvl1pPr>
          </a:lstStyle>
          <a:p>
            <a:pPr>
              <a:defRPr/>
            </a:pPr>
            <a:fld id="{D6A4FAEB-DC7B-4355-BBBE-92871343CAE7}"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EBEE3CCB-8933-4D8B-974D-A44A7086AE1F}" type="slidenum">
              <a:rPr lang="en-US"/>
              <a:pPr>
                <a:defRPr/>
              </a:pPr>
              <a:t>‹#›</a:t>
            </a:fld>
            <a:endParaRPr lang="en-US"/>
          </a:p>
        </p:txBody>
      </p:sp>
    </p:spTree>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i="1"/>
            </a:lvl1pPr>
          </a:lstStyle>
          <a:p>
            <a:pPr>
              <a:defRPr/>
            </a:pPr>
            <a:fld id="{25685F9C-DAA5-464E-8B4D-4B5F1FAB51FD}"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72972073-8182-442F-A8E2-EF3B707D29C5}" type="slidenum">
              <a:rPr lang="en-US"/>
              <a:pPr>
                <a:defRPr/>
              </a:pPr>
              <a:t>‹#›</a:t>
            </a:fld>
            <a:endParaRPr lang="en-US"/>
          </a:p>
        </p:txBody>
      </p:sp>
    </p:spTree>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defRPr i="1"/>
            </a:lvl1pPr>
          </a:lstStyle>
          <a:p>
            <a:pPr>
              <a:defRPr/>
            </a:pPr>
            <a:fld id="{FC111C53-46E6-45ED-997B-B91C2E163938}" type="datetime4">
              <a:rPr lang="en-US"/>
              <a:pPr>
                <a:defRPr/>
              </a:pPr>
              <a:t>January 22, 2013</a:t>
            </a:fld>
            <a:endParaRPr lang="en-US"/>
          </a:p>
        </p:txBody>
      </p:sp>
      <p:sp>
        <p:nvSpPr>
          <p:cNvPr id="8" name="Rectangle 6"/>
          <p:cNvSpPr>
            <a:spLocks noGrp="1" noChangeArrowheads="1"/>
          </p:cNvSpPr>
          <p:nvPr>
            <p:ph type="ftr" sz="quarter" idx="11"/>
          </p:nvPr>
        </p:nvSpPr>
        <p:spPr/>
        <p:txBody>
          <a:bodyPr/>
          <a:lstStyle>
            <a:lvl1pPr>
              <a:defRPr i="1"/>
            </a:lvl1pPr>
          </a:lstStyle>
          <a:p>
            <a:pPr>
              <a:defRPr/>
            </a:pPr>
            <a:endParaRPr lang="en-US"/>
          </a:p>
        </p:txBody>
      </p:sp>
      <p:sp>
        <p:nvSpPr>
          <p:cNvPr id="9" name="Rectangle 7"/>
          <p:cNvSpPr>
            <a:spLocks noGrp="1" noChangeArrowheads="1"/>
          </p:cNvSpPr>
          <p:nvPr>
            <p:ph type="sldNum" sz="quarter" idx="12"/>
          </p:nvPr>
        </p:nvSpPr>
        <p:spPr/>
        <p:txBody>
          <a:bodyPr/>
          <a:lstStyle>
            <a:lvl1pPr>
              <a:defRPr i="1"/>
            </a:lvl1pPr>
          </a:lstStyle>
          <a:p>
            <a:pPr>
              <a:defRPr/>
            </a:pPr>
            <a:fld id="{2AB27F82-95E9-4BC6-8FA1-2E9F6DEF68AE}" type="slidenum">
              <a:rPr lang="en-US"/>
              <a:pPr>
                <a:defRPr/>
              </a:pPr>
              <a:t>‹#›</a:t>
            </a:fld>
            <a:endParaRPr lang="en-US"/>
          </a:p>
        </p:txBody>
      </p:sp>
    </p:spTree>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defRPr i="1"/>
            </a:lvl1pPr>
          </a:lstStyle>
          <a:p>
            <a:pPr>
              <a:defRPr/>
            </a:pPr>
            <a:fld id="{6C7DD464-3C37-4B59-B9BC-17F4844341AB}" type="datetime4">
              <a:rPr lang="en-US"/>
              <a:pPr>
                <a:defRPr/>
              </a:pPr>
              <a:t>January 22, 2013</a:t>
            </a:fld>
            <a:endParaRPr lang="en-US"/>
          </a:p>
        </p:txBody>
      </p:sp>
      <p:sp>
        <p:nvSpPr>
          <p:cNvPr id="4" name="Rectangle 6"/>
          <p:cNvSpPr>
            <a:spLocks noGrp="1" noChangeArrowheads="1"/>
          </p:cNvSpPr>
          <p:nvPr>
            <p:ph type="ftr" sz="quarter" idx="11"/>
          </p:nvPr>
        </p:nvSpPr>
        <p:spPr/>
        <p:txBody>
          <a:bodyPr/>
          <a:lstStyle>
            <a:lvl1pPr>
              <a:defRPr i="1"/>
            </a:lvl1pPr>
          </a:lstStyle>
          <a:p>
            <a:pPr>
              <a:defRPr/>
            </a:pPr>
            <a:endParaRPr lang="en-US"/>
          </a:p>
        </p:txBody>
      </p:sp>
      <p:sp>
        <p:nvSpPr>
          <p:cNvPr id="5" name="Rectangle 7"/>
          <p:cNvSpPr>
            <a:spLocks noGrp="1" noChangeArrowheads="1"/>
          </p:cNvSpPr>
          <p:nvPr>
            <p:ph type="sldNum" sz="quarter" idx="12"/>
          </p:nvPr>
        </p:nvSpPr>
        <p:spPr/>
        <p:txBody>
          <a:bodyPr/>
          <a:lstStyle>
            <a:lvl1pPr>
              <a:defRPr i="1"/>
            </a:lvl1pPr>
          </a:lstStyle>
          <a:p>
            <a:pPr>
              <a:defRPr/>
            </a:pPr>
            <a:fld id="{10C8F5F1-475A-4ECD-A896-DC83BA85FC8B}"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C790850D-000D-45F7-A225-1104A3C6FDBD}" type="slidenum">
              <a:rPr lang="ja-JP" altLang="en-US"/>
              <a:pPr/>
              <a:t>‹#›</a:t>
            </a:fld>
            <a:endParaRPr lang="en-US" altLang="ja-JP"/>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833C207-285F-4DE7-9316-56E0D1186FD8}" type="slidenum">
              <a:rPr lang="zh-CN" altLang="en-US"/>
              <a:pPr>
                <a:defRPr/>
              </a:pPr>
              <a:t>‹#›</a:t>
            </a:fld>
            <a:endParaRPr lang="en-US" altLang="zh-CN"/>
          </a:p>
        </p:txBody>
      </p:sp>
    </p:spTree>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i="1"/>
            </a:lvl1pPr>
          </a:lstStyle>
          <a:p>
            <a:pPr>
              <a:defRPr/>
            </a:pPr>
            <a:fld id="{B89E5505-F721-46F9-B20F-6AC1F12B185F}" type="datetime4">
              <a:rPr lang="en-US"/>
              <a:pPr>
                <a:defRPr/>
              </a:pPr>
              <a:t>January 22, 2013</a:t>
            </a:fld>
            <a:endParaRPr lang="en-US"/>
          </a:p>
        </p:txBody>
      </p:sp>
      <p:sp>
        <p:nvSpPr>
          <p:cNvPr id="3" name="Rectangle 6"/>
          <p:cNvSpPr>
            <a:spLocks noGrp="1" noChangeArrowheads="1"/>
          </p:cNvSpPr>
          <p:nvPr>
            <p:ph type="ftr" sz="quarter" idx="11"/>
          </p:nvPr>
        </p:nvSpPr>
        <p:spPr/>
        <p:txBody>
          <a:bodyPr/>
          <a:lstStyle>
            <a:lvl1pPr>
              <a:defRPr i="1"/>
            </a:lvl1pPr>
          </a:lstStyle>
          <a:p>
            <a:pPr>
              <a:defRPr/>
            </a:pPr>
            <a:endParaRPr lang="en-US"/>
          </a:p>
        </p:txBody>
      </p:sp>
      <p:sp>
        <p:nvSpPr>
          <p:cNvPr id="4" name="Rectangle 7"/>
          <p:cNvSpPr>
            <a:spLocks noGrp="1" noChangeArrowheads="1"/>
          </p:cNvSpPr>
          <p:nvPr>
            <p:ph type="sldNum" sz="quarter" idx="12"/>
          </p:nvPr>
        </p:nvSpPr>
        <p:spPr/>
        <p:txBody>
          <a:bodyPr/>
          <a:lstStyle>
            <a:lvl1pPr>
              <a:defRPr i="1"/>
            </a:lvl1pPr>
          </a:lstStyle>
          <a:p>
            <a:pPr>
              <a:defRPr/>
            </a:pPr>
            <a:fld id="{1FE968BE-A52A-43EB-ADFC-3B7B5F61E749}" type="slidenum">
              <a:rPr lang="en-US"/>
              <a:pPr>
                <a:defRPr/>
              </a:pPr>
              <a:t>‹#›</a:t>
            </a:fld>
            <a:endParaRPr lang="en-US"/>
          </a:p>
        </p:txBody>
      </p:sp>
    </p:spTree>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i="1"/>
            </a:lvl1pPr>
          </a:lstStyle>
          <a:p>
            <a:pPr>
              <a:defRPr/>
            </a:pPr>
            <a:fld id="{1C1FA740-344F-4E1F-9FDE-F71EEC8DB24B}"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54C7EE8D-2D4B-4652-A3C2-F07BECB69DDE}" type="slidenum">
              <a:rPr lang="en-US"/>
              <a:pPr>
                <a:defRPr/>
              </a:pPr>
              <a:t>‹#›</a:t>
            </a:fld>
            <a:endParaRPr lang="en-US"/>
          </a:p>
        </p:txBody>
      </p:sp>
    </p:spTree>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i="1"/>
            </a:lvl1pPr>
          </a:lstStyle>
          <a:p>
            <a:pPr>
              <a:defRPr/>
            </a:pPr>
            <a:fld id="{1C7EEF3B-9341-419D-97C9-A3B1AE1DBF16}"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F63C1A6C-42AE-445F-B89E-E42EC7C34E92}" type="slidenum">
              <a:rPr lang="en-US"/>
              <a:pPr>
                <a:defRPr/>
              </a:pPr>
              <a:t>‹#›</a:t>
            </a:fld>
            <a:endParaRPr lang="en-US"/>
          </a:p>
        </p:txBody>
      </p:sp>
    </p:spTree>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491241D4-04B5-4CB8-92BC-7990AEE3B52B}"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8713B300-630D-4D71-82E0-02FD2654625F}" type="slidenum">
              <a:rPr lang="en-US"/>
              <a:pPr>
                <a:defRPr/>
              </a:pPr>
              <a:t>‹#›</a:t>
            </a:fld>
            <a:endParaRPr lang="en-US"/>
          </a:p>
        </p:txBody>
      </p:sp>
    </p:spTree>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100FCF0E-A1DE-4C7E-B1BE-263F2380FD1A}"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03C03555-1D5A-4897-90AC-E40832AF7399}" type="slidenum">
              <a:rPr lang="en-US"/>
              <a:pPr>
                <a:defRPr/>
              </a:pPr>
              <a:t>‹#›</a:t>
            </a:fld>
            <a:endParaRPr lang="en-US"/>
          </a:p>
        </p:txBody>
      </p:sp>
    </p:spTree>
  </p:cSld>
  <p:clrMapOvr>
    <a:masterClrMapping/>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27A5599-D69C-41A5-BEAD-2CFFA8968951}"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3CCB3F3-0FA5-4720-AE71-1FA945194468}"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F51949D-942D-4C8B-9734-2FC7C74151C3}"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73124A0-93E6-496F-9BE2-8856CDF58560}"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09ABB9B3-A1A5-4ACE-BC93-1B438EF83F74}"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5A04A204-A2A2-44AA-9199-8A166BC3214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74C65FA6-0669-4D75-9246-B89E2371FDC4}"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935AFDCF-0EB8-4BF8-BD9C-D28ED15F9A6B}"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5516A025-409C-41A1-ABEC-C6B95798422A}" type="datetime1">
              <a:rPr lang="en-US">
                <a:solidFill>
                  <a:srgbClr val="FFFFFF"/>
                </a:solidFill>
              </a:rPr>
              <a:pPr>
                <a:defRPr/>
              </a:pPr>
              <a:t>1/22/2013</a:t>
            </a:fld>
            <a:endParaRPr 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0B9E0148-C647-4F17-9AF5-C736D2A6AF2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0CC4443-F061-4955-BCF3-F7F0FFD93A9C}" type="slidenum">
              <a:rPr lang="zh-CN" altLang="en-US"/>
              <a:pPr>
                <a:defRPr/>
              </a:pPr>
              <a:t>‹#›</a:t>
            </a:fld>
            <a:endParaRPr lang="en-US" altLang="zh-CN"/>
          </a:p>
        </p:txBody>
      </p:sp>
    </p:spTree>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E7760112-F951-444A-960E-61E7128B2701}" type="datetime1">
              <a:rPr lang="en-US">
                <a:solidFill>
                  <a:srgbClr val="FFFFFF"/>
                </a:solidFill>
              </a:rPr>
              <a:pPr>
                <a:defRPr/>
              </a:pPr>
              <a:t>1/22/2013</a:t>
            </a:fld>
            <a:endParaRPr 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39F2AC36-D136-4D31-A045-513C2356503D}"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E6E09AEB-7D80-4F9F-B76D-98FD3731567E}" type="datetime1">
              <a:rPr lang="en-US">
                <a:solidFill>
                  <a:srgbClr val="FFFFFF"/>
                </a:solidFill>
              </a:rPr>
              <a:pPr>
                <a:defRPr/>
              </a:pPr>
              <a:t>1/22/2013</a:t>
            </a:fld>
            <a:endParaRPr 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108535AC-E331-4CE0-825D-47023BCF021C}"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EE57BC9-C2EA-4535-9811-EAFCFC52DE36}"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E7B993E8-48DA-4D15-B304-4BBE980FD7D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D426987-307D-43E4-854E-B08CBB567E3B}"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193546A9-AAE9-49F2-8A4F-C8F7759E03F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F49AFEBA-8188-42AF-A9F5-C977D8E8CA58}"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ED05DA41-062D-4AAC-9C61-16CFE18B9814}"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49EB140-C8ED-44D7-99AA-B376E713516C}"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61A4A2F2-2C30-473D-8C21-3D4FF9F388F6}"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6A235AF-44BB-4D00-80DD-3B762A0E52C4}" type="slidenum">
              <a:rPr lang="zh-CN" altLang="en-US"/>
              <a:pPr>
                <a:defRPr/>
              </a:pPr>
              <a:t>‹#›</a:t>
            </a:fld>
            <a:endParaRPr lang="en-US" altLang="zh-CN"/>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userDrawn="1"/>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sz="800">
              <a:solidFill>
                <a:srgbClr val="000000"/>
              </a:solidFill>
            </a:endParaRPr>
          </a:p>
        </p:txBody>
      </p:sp>
      <p:sp>
        <p:nvSpPr>
          <p:cNvPr id="285699" name="Rectangle 3"/>
          <p:cNvSpPr>
            <a:spLocks noGrp="1" noChangeArrowheads="1"/>
          </p:cNvSpPr>
          <p:nvPr>
            <p:ph type="ctrTitle"/>
          </p:nvPr>
        </p:nvSpPr>
        <p:spPr>
          <a:xfrm>
            <a:off x="342900" y="1943100"/>
            <a:ext cx="8458200" cy="1470025"/>
          </a:xfrm>
        </p:spPr>
        <p:txBody>
          <a:bodyPr/>
          <a:lstStyle>
            <a:lvl1pPr>
              <a:defRPr>
                <a:solidFill>
                  <a:schemeClr val="accent2"/>
                </a:solidFill>
              </a:defRPr>
            </a:lvl1pPr>
          </a:lstStyle>
          <a:p>
            <a:r>
              <a:rPr lang="en-US" smtClean="0"/>
              <a:t>Click to edit Master title style</a:t>
            </a:r>
            <a:endParaRPr lang="en-US"/>
          </a:p>
        </p:txBody>
      </p:sp>
      <p:sp>
        <p:nvSpPr>
          <p:cNvPr id="285700"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smtClean="0"/>
              <a:t>Click to edit Master subtitle style</a:t>
            </a:r>
            <a:endParaRPr lang="en-US"/>
          </a:p>
        </p:txBody>
      </p:sp>
      <p:sp>
        <p:nvSpPr>
          <p:cNvPr id="6" name="Rectangle 5"/>
          <p:cNvSpPr>
            <a:spLocks noGrp="1" noChangeArrowheads="1"/>
          </p:cNvSpPr>
          <p:nvPr>
            <p:ph type="dt" sz="half" idx="10"/>
          </p:nvPr>
        </p:nvSpPr>
        <p:spPr>
          <a:xfrm>
            <a:off x="355600" y="6038850"/>
            <a:ext cx="2133600" cy="206375"/>
          </a:xfrm>
        </p:spPr>
        <p:txBody>
          <a:bodyPr/>
          <a:lstStyle>
            <a:lvl1pPr>
              <a:defRPr sz="1800"/>
            </a:lvl1pPr>
          </a:lstStyle>
          <a:p>
            <a:pPr>
              <a:defRPr/>
            </a:pPr>
            <a:fld id="{6088AA4E-DDE1-404D-B441-503F80230860}" type="datetime1">
              <a:rPr lang="en-US"/>
              <a:pPr>
                <a:defRPr/>
              </a:pPr>
              <a:t>1/22/2013</a:t>
            </a:fld>
            <a:endParaRPr lang="en-US"/>
          </a:p>
        </p:txBody>
      </p:sp>
      <p:sp>
        <p:nvSpPr>
          <p:cNvPr id="7" name="Rectangle 6"/>
          <p:cNvSpPr>
            <a:spLocks noGrp="1" noChangeArrowheads="1"/>
          </p:cNvSpPr>
          <p:nvPr>
            <p:ph type="ftr" sz="quarter" idx="11"/>
          </p:nvPr>
        </p:nvSpPr>
        <p:spPr>
          <a:xfrm>
            <a:off x="3114675" y="6038850"/>
            <a:ext cx="2895600" cy="206375"/>
          </a:xfrm>
        </p:spPr>
        <p:txBody>
          <a:bodyPr/>
          <a:lstStyle>
            <a:lvl1pPr>
              <a:defRPr sz="1800"/>
            </a:lvl1pPr>
          </a:lstStyle>
          <a:p>
            <a:pPr>
              <a:defRPr/>
            </a:pPr>
            <a:r>
              <a:rPr lang="en-US"/>
              <a:t>Texas Instruments Confidential - NDA Restrictions</a:t>
            </a:r>
          </a:p>
        </p:txBody>
      </p:sp>
      <p:sp>
        <p:nvSpPr>
          <p:cNvPr id="8" name="Rectangle 7"/>
          <p:cNvSpPr>
            <a:spLocks noGrp="1" noChangeArrowheads="1"/>
          </p:cNvSpPr>
          <p:nvPr>
            <p:ph type="sldNum" sz="quarter" idx="12"/>
          </p:nvPr>
        </p:nvSpPr>
        <p:spPr>
          <a:xfrm>
            <a:off x="6642100" y="6038850"/>
            <a:ext cx="2133600" cy="206375"/>
          </a:xfrm>
        </p:spPr>
        <p:txBody>
          <a:bodyPr/>
          <a:lstStyle>
            <a:lvl1pPr>
              <a:defRPr sz="1800"/>
            </a:lvl1pPr>
          </a:lstStyle>
          <a:p>
            <a:pPr>
              <a:defRPr/>
            </a:pPr>
            <a:fld id="{3B9AD741-4A55-432C-9B72-E4243A4BF7F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78D340D1-20DC-493A-8B9C-B75204C1C866}"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B164C39A-B664-4807-B5CC-47613EE84591}" type="slidenum">
              <a:rPr lang="en-US"/>
              <a:pPr>
                <a:defRPr/>
              </a:pPr>
              <a:t>‹#›</a:t>
            </a:fld>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defRPr sz="1800"/>
            </a:lvl1pPr>
          </a:lstStyle>
          <a:p>
            <a:pPr>
              <a:defRPr/>
            </a:pPr>
            <a:fld id="{977DC73D-45BB-4191-9499-F6FC66CBC731}"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D8D8FBDA-DF84-4538-B292-22B9A01C3087}" type="slidenum">
              <a:rPr lang="en-US"/>
              <a:pPr>
                <a:defRPr/>
              </a:pPr>
              <a:t>‹#›</a:t>
            </a:fld>
            <a:endParaRPr 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sz="1800"/>
            </a:lvl1pPr>
          </a:lstStyle>
          <a:p>
            <a:pPr>
              <a:defRPr/>
            </a:pPr>
            <a:fld id="{6B8AD3C1-2694-4441-946E-4BA58580FF3B}"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178A1E11-2CC1-41EF-874B-5D965FCA516E}" type="slidenum">
              <a:rPr lang="en-US"/>
              <a:pPr>
                <a:defRPr/>
              </a:pPr>
              <a:t>‹#›</a:t>
            </a:fld>
            <a:endParaRPr 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defRPr sz="1800"/>
            </a:lvl1pPr>
          </a:lstStyle>
          <a:p>
            <a:pPr>
              <a:defRPr/>
            </a:pPr>
            <a:fld id="{5BEFAC28-7809-47D3-866A-3A7B791020D4}" type="datetime1">
              <a:rPr lang="en-US"/>
              <a:pPr>
                <a:defRPr/>
              </a:pPr>
              <a:t>1/22/2013</a:t>
            </a:fld>
            <a:endParaRPr lang="en-US"/>
          </a:p>
        </p:txBody>
      </p:sp>
      <p:sp>
        <p:nvSpPr>
          <p:cNvPr id="8"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9" name="Rectangle 7"/>
          <p:cNvSpPr>
            <a:spLocks noGrp="1" noChangeArrowheads="1"/>
          </p:cNvSpPr>
          <p:nvPr>
            <p:ph type="sldNum" sz="quarter" idx="12"/>
          </p:nvPr>
        </p:nvSpPr>
        <p:spPr/>
        <p:txBody>
          <a:bodyPr/>
          <a:lstStyle>
            <a:lvl1pPr>
              <a:defRPr sz="1800"/>
            </a:lvl1pPr>
          </a:lstStyle>
          <a:p>
            <a:pPr>
              <a:defRPr/>
            </a:pPr>
            <a:fld id="{291201AE-D167-468B-9E7D-1345BC1D4FF7}" type="slidenum">
              <a:rPr lang="en-US"/>
              <a:pPr>
                <a:defRPr/>
              </a:pPr>
              <a:t>‹#›</a:t>
            </a:fld>
            <a:endParaRPr lang="en-US"/>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defRPr sz="1800"/>
            </a:lvl1pPr>
          </a:lstStyle>
          <a:p>
            <a:pPr>
              <a:defRPr/>
            </a:pPr>
            <a:fld id="{5E3E8E83-99EF-4295-ACBC-A58E665C95D3}" type="datetime1">
              <a:rPr lang="en-US"/>
              <a:pPr>
                <a:defRPr/>
              </a:pPr>
              <a:t>1/22/2013</a:t>
            </a:fld>
            <a:endParaRPr lang="en-US"/>
          </a:p>
        </p:txBody>
      </p:sp>
      <p:sp>
        <p:nvSpPr>
          <p:cNvPr id="4"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5" name="Rectangle 7"/>
          <p:cNvSpPr>
            <a:spLocks noGrp="1" noChangeArrowheads="1"/>
          </p:cNvSpPr>
          <p:nvPr>
            <p:ph type="sldNum" sz="quarter" idx="12"/>
          </p:nvPr>
        </p:nvSpPr>
        <p:spPr/>
        <p:txBody>
          <a:bodyPr/>
          <a:lstStyle>
            <a:lvl1pPr>
              <a:defRPr sz="1800"/>
            </a:lvl1pPr>
          </a:lstStyle>
          <a:p>
            <a:pPr>
              <a:defRPr/>
            </a:pPr>
            <a:fld id="{CCE39F08-B277-4286-A091-05A4EB60647C}" type="slidenum">
              <a:rPr lang="en-US"/>
              <a:pPr>
                <a:defRPr/>
              </a:pPr>
              <a:t>‹#›</a:t>
            </a:fld>
            <a:endParaRPr 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sz="1800"/>
            </a:lvl1pPr>
          </a:lstStyle>
          <a:p>
            <a:pPr>
              <a:defRPr/>
            </a:pPr>
            <a:fld id="{96E88CAD-95ED-462B-BA9E-FFD950C8BE34}" type="datetime1">
              <a:rPr lang="en-US"/>
              <a:pPr>
                <a:defRPr/>
              </a:pPr>
              <a:t>1/22/2013</a:t>
            </a:fld>
            <a:endParaRPr lang="en-US"/>
          </a:p>
        </p:txBody>
      </p:sp>
      <p:sp>
        <p:nvSpPr>
          <p:cNvPr id="3"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4" name="Rectangle 7"/>
          <p:cNvSpPr>
            <a:spLocks noGrp="1" noChangeArrowheads="1"/>
          </p:cNvSpPr>
          <p:nvPr>
            <p:ph type="sldNum" sz="quarter" idx="12"/>
          </p:nvPr>
        </p:nvSpPr>
        <p:spPr/>
        <p:txBody>
          <a:bodyPr/>
          <a:lstStyle>
            <a:lvl1pPr>
              <a:defRPr sz="1800"/>
            </a:lvl1pPr>
          </a:lstStyle>
          <a:p>
            <a:pPr>
              <a:defRPr/>
            </a:pPr>
            <a:fld id="{948465B2-5633-4E63-B704-612EB76F79AF}"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4E6A5B6C-6BA3-44FE-8AD9-9D6EF0D698DE}" type="slidenum">
              <a:rPr lang="ja-JP" altLang="en-US"/>
              <a:pPr/>
              <a:t>‹#›</a:t>
            </a:fld>
            <a:endParaRPr lang="en-US" altLang="ja-JP"/>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sz="1800"/>
            </a:lvl1pPr>
          </a:lstStyle>
          <a:p>
            <a:pPr>
              <a:defRPr/>
            </a:pPr>
            <a:fld id="{7D6B077B-CE5C-4A89-9B6C-BF61EA9E1FCD}"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87ECACBD-3F13-42B9-B7B4-68B34FB39EB8}" type="slidenum">
              <a:rPr lang="en-US"/>
              <a:pPr>
                <a:defRPr/>
              </a:pPr>
              <a:t>‹#›</a:t>
            </a:fld>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sz="1800"/>
            </a:lvl1pPr>
          </a:lstStyle>
          <a:p>
            <a:pPr>
              <a:defRPr/>
            </a:pPr>
            <a:fld id="{CB3C27FD-0210-482B-A61C-C7F19C74BEAA}"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D6CDCA0D-644D-4070-84B7-2199155D7BB8}" type="slidenum">
              <a:rPr lang="en-US"/>
              <a:pPr>
                <a:defRPr/>
              </a:pPr>
              <a:t>‹#›</a:t>
            </a:fld>
            <a:endParaRPr lang="en-US"/>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D0431FEA-0737-4E26-BB38-26E4A9F1D971}"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1A2799A4-0DBD-45A3-A03B-80C08ACE18F2}" type="slidenum">
              <a:rPr lang="en-US"/>
              <a:pPr>
                <a:defRPr/>
              </a:pPr>
              <a:t>‹#›</a:t>
            </a:fld>
            <a:endParaRPr lang="en-US"/>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C45EAB6C-5913-4333-A32C-B1FE7FD060D4}"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B2495215-9A91-4D69-88E8-65B1B4306195}" type="slidenum">
              <a:rPr lang="en-US"/>
              <a:pPr>
                <a:defRPr/>
              </a:pPr>
              <a:t>‹#›</a:t>
            </a:fld>
            <a:endParaRPr lang="en-US"/>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8006DC35-2D51-4285-8AE2-89839D855A7A}" type="slidenum">
              <a:rPr lang="ja-JP" altLang="en-US"/>
              <a:pPr/>
              <a:t>‹#›</a:t>
            </a:fld>
            <a:endParaRPr lang="en-US" altLang="ja-JP"/>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userDrawn="1"/>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sz="800">
              <a:solidFill>
                <a:srgbClr val="000000"/>
              </a:solidFill>
            </a:endParaRPr>
          </a:p>
        </p:txBody>
      </p:sp>
      <p:sp>
        <p:nvSpPr>
          <p:cNvPr id="285699" name="Rectangle 3"/>
          <p:cNvSpPr>
            <a:spLocks noGrp="1" noChangeArrowheads="1"/>
          </p:cNvSpPr>
          <p:nvPr>
            <p:ph type="ctrTitle"/>
          </p:nvPr>
        </p:nvSpPr>
        <p:spPr>
          <a:xfrm>
            <a:off x="342900" y="1943100"/>
            <a:ext cx="8458200" cy="1470025"/>
          </a:xfrm>
        </p:spPr>
        <p:txBody>
          <a:bodyPr/>
          <a:lstStyle>
            <a:lvl1pPr>
              <a:defRPr>
                <a:solidFill>
                  <a:schemeClr val="accent2"/>
                </a:solidFill>
              </a:defRPr>
            </a:lvl1pPr>
          </a:lstStyle>
          <a:p>
            <a:r>
              <a:rPr lang="en-US" smtClean="0"/>
              <a:t>Click to edit Master title style</a:t>
            </a:r>
            <a:endParaRPr lang="en-US"/>
          </a:p>
        </p:txBody>
      </p:sp>
      <p:sp>
        <p:nvSpPr>
          <p:cNvPr id="285700"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smtClean="0"/>
              <a:t>Click to edit Master subtitle style</a:t>
            </a:r>
            <a:endParaRPr lang="en-US"/>
          </a:p>
        </p:txBody>
      </p:sp>
      <p:sp>
        <p:nvSpPr>
          <p:cNvPr id="6" name="Rectangle 5"/>
          <p:cNvSpPr>
            <a:spLocks noGrp="1" noChangeArrowheads="1"/>
          </p:cNvSpPr>
          <p:nvPr>
            <p:ph type="dt" sz="half" idx="10"/>
          </p:nvPr>
        </p:nvSpPr>
        <p:spPr>
          <a:xfrm>
            <a:off x="355600" y="6038850"/>
            <a:ext cx="2133600" cy="206375"/>
          </a:xfrm>
        </p:spPr>
        <p:txBody>
          <a:bodyPr/>
          <a:lstStyle>
            <a:lvl1pPr>
              <a:buFontTx/>
              <a:buChar char="•"/>
              <a:defRPr sz="1800"/>
            </a:lvl1pPr>
          </a:lstStyle>
          <a:p>
            <a:pPr>
              <a:defRPr/>
            </a:pPr>
            <a:fld id="{7DD37CB3-23D8-4C9B-A46C-D7DB03ABC08A}" type="datetime1">
              <a:rPr lang="en-US"/>
              <a:pPr>
                <a:defRPr/>
              </a:pPr>
              <a:t>1/22/2013</a:t>
            </a:fld>
            <a:endParaRPr lang="en-US"/>
          </a:p>
        </p:txBody>
      </p:sp>
      <p:sp>
        <p:nvSpPr>
          <p:cNvPr id="7" name="Rectangle 6"/>
          <p:cNvSpPr>
            <a:spLocks noGrp="1" noChangeArrowheads="1"/>
          </p:cNvSpPr>
          <p:nvPr>
            <p:ph type="ftr" sz="quarter" idx="11"/>
          </p:nvPr>
        </p:nvSpPr>
        <p:spPr>
          <a:xfrm>
            <a:off x="3114675" y="6038850"/>
            <a:ext cx="2895600" cy="206375"/>
          </a:xfrm>
        </p:spPr>
        <p:txBody>
          <a:bodyPr/>
          <a:lstStyle>
            <a:lvl1pPr>
              <a:buFontTx/>
              <a:buChar char="•"/>
              <a:defRPr sz="1800"/>
            </a:lvl1pPr>
          </a:lstStyle>
          <a:p>
            <a:pPr>
              <a:defRPr/>
            </a:pPr>
            <a:r>
              <a:rPr lang="en-US"/>
              <a:t>Texas Instruments Confidential - NDA Restrictions</a:t>
            </a:r>
          </a:p>
        </p:txBody>
      </p:sp>
      <p:sp>
        <p:nvSpPr>
          <p:cNvPr id="8" name="Rectangle 7"/>
          <p:cNvSpPr>
            <a:spLocks noGrp="1" noChangeArrowheads="1"/>
          </p:cNvSpPr>
          <p:nvPr>
            <p:ph type="sldNum" sz="quarter" idx="12"/>
          </p:nvPr>
        </p:nvSpPr>
        <p:spPr>
          <a:xfrm>
            <a:off x="6642100" y="6038850"/>
            <a:ext cx="2133600" cy="206375"/>
          </a:xfrm>
        </p:spPr>
        <p:txBody>
          <a:bodyPr/>
          <a:lstStyle>
            <a:lvl1pPr>
              <a:buFontTx/>
              <a:buChar char="•"/>
              <a:defRPr sz="1800"/>
            </a:lvl1pPr>
          </a:lstStyle>
          <a:p>
            <a:pPr>
              <a:defRPr/>
            </a:pPr>
            <a:fld id="{026B4682-94CD-439B-8C11-E987AA979E1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1EA4171B-2169-41A4-8AE8-42BC0DC2A749}"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E507AD84-5E8A-4127-B8AD-3330029703CC}" type="slidenum">
              <a:rPr lang="en-US"/>
              <a:pPr>
                <a:defRPr/>
              </a:pPr>
              <a:t>‹#›</a:t>
            </a:fld>
            <a:endParaRPr lang="en-US"/>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buFontTx/>
              <a:buChar char="•"/>
              <a:defRPr sz="1800"/>
            </a:lvl1pPr>
          </a:lstStyle>
          <a:p>
            <a:pPr>
              <a:defRPr/>
            </a:pPr>
            <a:fld id="{88FFDE35-ECB8-46D8-941F-89199C77DB30}"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46B24E6E-A6FE-4003-BCAD-38F0946C82FC}" type="slidenum">
              <a:rPr lang="en-US"/>
              <a:pPr>
                <a:defRPr/>
              </a:pPr>
              <a:t>‹#›</a:t>
            </a:fld>
            <a:endParaRPr lang="en-US"/>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buFontTx/>
              <a:buChar char="•"/>
              <a:defRPr sz="1800"/>
            </a:lvl1pPr>
          </a:lstStyle>
          <a:p>
            <a:pPr>
              <a:defRPr/>
            </a:pPr>
            <a:fld id="{CE76B90D-3C38-44D5-A450-6D69C21E7D9B}"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441192FC-9A17-4399-B763-2F00F7DD8D63}" type="slidenum">
              <a:rPr lang="en-US"/>
              <a:pPr>
                <a:defRPr/>
              </a:pPr>
              <a:t>‹#›</a:t>
            </a:fld>
            <a:endParaRPr lang="en-US"/>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buFontTx/>
              <a:buChar char="•"/>
              <a:defRPr sz="1800"/>
            </a:lvl1pPr>
          </a:lstStyle>
          <a:p>
            <a:pPr>
              <a:defRPr/>
            </a:pPr>
            <a:fld id="{750BAE80-561A-44A2-BE17-DB311BCA7D8D}" type="datetime1">
              <a:rPr lang="en-US"/>
              <a:pPr>
                <a:defRPr/>
              </a:pPr>
              <a:t>1/22/2013</a:t>
            </a:fld>
            <a:endParaRPr lang="en-US"/>
          </a:p>
        </p:txBody>
      </p:sp>
      <p:sp>
        <p:nvSpPr>
          <p:cNvPr id="8"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9" name="Rectangle 7"/>
          <p:cNvSpPr>
            <a:spLocks noGrp="1" noChangeArrowheads="1"/>
          </p:cNvSpPr>
          <p:nvPr>
            <p:ph type="sldNum" sz="quarter" idx="12"/>
          </p:nvPr>
        </p:nvSpPr>
        <p:spPr/>
        <p:txBody>
          <a:bodyPr/>
          <a:lstStyle>
            <a:lvl1pPr>
              <a:buFontTx/>
              <a:buChar char="•"/>
              <a:defRPr sz="1800"/>
            </a:lvl1pPr>
          </a:lstStyle>
          <a:p>
            <a:pPr>
              <a:defRPr/>
            </a:pPr>
            <a:fld id="{117C5023-D537-48FF-B078-153BDDFA5547}"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ja-JP" altLang="en-US"/>
              <a:t>2010-May-20</a:t>
            </a:r>
            <a:endParaRPr lang="en-US" altLang="ja-JP"/>
          </a:p>
        </p:txBody>
      </p:sp>
      <p:sp>
        <p:nvSpPr>
          <p:cNvPr id="8" name="Footer Placeholder 7"/>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9" name="Slide Number Placeholder 8"/>
          <p:cNvSpPr>
            <a:spLocks noGrp="1"/>
          </p:cNvSpPr>
          <p:nvPr>
            <p:ph type="sldNum" sz="quarter" idx="12"/>
          </p:nvPr>
        </p:nvSpPr>
        <p:spPr/>
        <p:txBody>
          <a:bodyPr/>
          <a:lstStyle>
            <a:lvl1pPr>
              <a:defRPr/>
            </a:lvl1pPr>
          </a:lstStyle>
          <a:p>
            <a:fld id="{6E3EE4FD-1FDF-411D-9878-837D2630AFC0}" type="slidenum">
              <a:rPr lang="ja-JP" altLang="en-US"/>
              <a:pPr/>
              <a:t>‹#›</a:t>
            </a:fld>
            <a:endParaRPr lang="en-US" altLang="ja-JP"/>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buFontTx/>
              <a:buChar char="•"/>
              <a:defRPr sz="1800"/>
            </a:lvl1pPr>
          </a:lstStyle>
          <a:p>
            <a:pPr>
              <a:defRPr/>
            </a:pPr>
            <a:fld id="{9D50B055-7F92-4F88-858F-C1EEDA6596C8}" type="datetime1">
              <a:rPr lang="en-US"/>
              <a:pPr>
                <a:defRPr/>
              </a:pPr>
              <a:t>1/22/2013</a:t>
            </a:fld>
            <a:endParaRPr lang="en-US"/>
          </a:p>
        </p:txBody>
      </p:sp>
      <p:sp>
        <p:nvSpPr>
          <p:cNvPr id="4"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5" name="Rectangle 7"/>
          <p:cNvSpPr>
            <a:spLocks noGrp="1" noChangeArrowheads="1"/>
          </p:cNvSpPr>
          <p:nvPr>
            <p:ph type="sldNum" sz="quarter" idx="12"/>
          </p:nvPr>
        </p:nvSpPr>
        <p:spPr/>
        <p:txBody>
          <a:bodyPr/>
          <a:lstStyle>
            <a:lvl1pPr>
              <a:buFontTx/>
              <a:buChar char="•"/>
              <a:defRPr sz="1800"/>
            </a:lvl1pPr>
          </a:lstStyle>
          <a:p>
            <a:pPr>
              <a:defRPr/>
            </a:pPr>
            <a:fld id="{C5C2377B-82DC-48BE-8C59-31714B29BE8D}" type="slidenum">
              <a:rPr lang="en-US"/>
              <a:pPr>
                <a:defRPr/>
              </a:pPr>
              <a:t>‹#›</a:t>
            </a:fld>
            <a:endParaRPr lang="en-US"/>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buFontTx/>
              <a:buChar char="•"/>
              <a:defRPr sz="1800"/>
            </a:lvl1pPr>
          </a:lstStyle>
          <a:p>
            <a:pPr>
              <a:defRPr/>
            </a:pPr>
            <a:fld id="{5004F37F-DA22-4807-A181-609DAAD02D28}" type="datetime1">
              <a:rPr lang="en-US"/>
              <a:pPr>
                <a:defRPr/>
              </a:pPr>
              <a:t>1/22/2013</a:t>
            </a:fld>
            <a:endParaRPr lang="en-US"/>
          </a:p>
        </p:txBody>
      </p:sp>
      <p:sp>
        <p:nvSpPr>
          <p:cNvPr id="3"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4" name="Rectangle 7"/>
          <p:cNvSpPr>
            <a:spLocks noGrp="1" noChangeArrowheads="1"/>
          </p:cNvSpPr>
          <p:nvPr>
            <p:ph type="sldNum" sz="quarter" idx="12"/>
          </p:nvPr>
        </p:nvSpPr>
        <p:spPr/>
        <p:txBody>
          <a:bodyPr/>
          <a:lstStyle>
            <a:lvl1pPr>
              <a:buFontTx/>
              <a:buChar char="•"/>
              <a:defRPr sz="1800"/>
            </a:lvl1pPr>
          </a:lstStyle>
          <a:p>
            <a:pPr>
              <a:defRPr/>
            </a:pPr>
            <a:fld id="{37560151-1A32-40E6-89D9-022AD4C2DFA5}" type="slidenum">
              <a:rPr lang="en-US"/>
              <a:pPr>
                <a:defRPr/>
              </a:pPr>
              <a:t>‹#›</a:t>
            </a:fld>
            <a:endParaRPr lang="en-US"/>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buFontTx/>
              <a:buChar char="•"/>
              <a:defRPr sz="1800"/>
            </a:lvl1pPr>
          </a:lstStyle>
          <a:p>
            <a:pPr>
              <a:defRPr/>
            </a:pPr>
            <a:fld id="{2A98C2F4-FA8B-4289-95C0-BF5B8C290CB1}"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3F3BFEDF-9B2B-48E7-924A-1833033E3817}" type="slidenum">
              <a:rPr lang="en-US"/>
              <a:pPr>
                <a:defRPr/>
              </a:pPr>
              <a:t>‹#›</a:t>
            </a:fld>
            <a:endParaRPr lang="en-US"/>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buFontTx/>
              <a:buChar char="•"/>
              <a:defRPr sz="1800"/>
            </a:lvl1pPr>
          </a:lstStyle>
          <a:p>
            <a:pPr>
              <a:defRPr/>
            </a:pPr>
            <a:fld id="{5AAAB785-029E-4C23-A089-8FA3C035EEE0}"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7D57D6C1-FC5D-4E8A-82B4-AA97001C3F38}" type="slidenum">
              <a:rPr lang="en-US"/>
              <a:pPr>
                <a:defRPr/>
              </a:pPr>
              <a:t>‹#›</a:t>
            </a:fld>
            <a:endParaRPr lang="en-US"/>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E865BE0D-88D3-44E8-A08A-6E4C73DFE509}"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1D72282F-84BA-4E1B-96E9-96F1797512BB}" type="slidenum">
              <a:rPr lang="en-US"/>
              <a:pPr>
                <a:defRPr/>
              </a:pPr>
              <a:t>‹#›</a:t>
            </a:fld>
            <a:endParaRPr lang="en-US"/>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F558F534-C817-444A-A64A-E576F0DA982C}"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CE108624-D3C7-4363-9DB3-23638BD39637}" type="slidenum">
              <a:rPr lang="en-US"/>
              <a:pPr>
                <a:defRPr/>
              </a:pPr>
              <a:t>‹#›</a:t>
            </a:fld>
            <a:endParaRPr lang="en-US"/>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0AF83C8E-6CF8-44AA-B612-2542B9B5813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438FDBEF-7E0A-490E-9070-05BEDD3430C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DF3F2BBE-EFE3-4B34-A654-0EAE5BA473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5F33A1B-B241-4062-AA84-9015EDE9A46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ja-JP" altLang="en-US"/>
              <a:t>2010-May-20</a:t>
            </a:r>
            <a:endParaRPr lang="en-US" altLang="ja-JP"/>
          </a:p>
        </p:txBody>
      </p:sp>
      <p:sp>
        <p:nvSpPr>
          <p:cNvPr id="4" name="Footer Placeholder 3"/>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2"/>
          </p:nvPr>
        </p:nvSpPr>
        <p:spPr/>
        <p:txBody>
          <a:bodyPr/>
          <a:lstStyle>
            <a:lvl1pPr>
              <a:defRPr/>
            </a:lvl1pPr>
          </a:lstStyle>
          <a:p>
            <a:fld id="{D7B130C9-9AF5-4B4B-93C1-BE2A2D3E9948}" type="slidenum">
              <a:rPr lang="ja-JP" altLang="en-US"/>
              <a:pPr/>
              <a:t>‹#›</a:t>
            </a:fld>
            <a:endParaRPr lang="en-US" altLang="ja-JP"/>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1C65634C-5DC4-45DE-BC03-5E468521CCBE}"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92D83652-1779-4C87-BBC2-6BE5E7A5C7E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868C6BA0-6EC8-4364-A91C-82B35434932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FE55B55F-36F5-4560-95AA-2A416C2151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87C6F1FE-6AF0-47E0-8DE0-BA09A9F667D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564A08A8-31E7-41EA-99F6-5748397C3F9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4E0D7CA6-E0BA-4EBF-B06E-1111428206E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4C73637C-A21A-4E7B-8DCD-7934C7EB0336}"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66F5A61-717A-49EC-A00A-B6224874C22D}" type="slidenum">
              <a:rPr lang="zh-CN" altLang="en-US"/>
              <a:pPr>
                <a:defRPr/>
              </a:pPr>
              <a:t>‹#›</a:t>
            </a:fld>
            <a:endParaRPr lang="en-US" altLang="zh-CN"/>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7AD4902-86DD-4B7C-8374-32CD36838CFC}" type="slidenum">
              <a:rPr lang="zh-CN" altLang="en-US"/>
              <a:pPr>
                <a:defRPr/>
              </a:pPr>
              <a:t>‹#›</a:t>
            </a:fld>
            <a:endParaRPr lang="en-US" altLang="zh-CN"/>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ja-JP" altLang="en-US"/>
              <a:t>2010-May-20</a:t>
            </a:r>
            <a:endParaRPr lang="en-US" altLang="ja-JP"/>
          </a:p>
        </p:txBody>
      </p:sp>
      <p:sp>
        <p:nvSpPr>
          <p:cNvPr id="3" name="Footer Placeholder 2"/>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4" name="Slide Number Placeholder 3"/>
          <p:cNvSpPr>
            <a:spLocks noGrp="1"/>
          </p:cNvSpPr>
          <p:nvPr>
            <p:ph type="sldNum" sz="quarter" idx="12"/>
          </p:nvPr>
        </p:nvSpPr>
        <p:spPr/>
        <p:txBody>
          <a:bodyPr/>
          <a:lstStyle>
            <a:lvl1pPr>
              <a:defRPr/>
            </a:lvl1pPr>
          </a:lstStyle>
          <a:p>
            <a:fld id="{4536029C-0A9D-468A-BBDF-D6B698A6BC26}" type="slidenum">
              <a:rPr lang="ja-JP" altLang="en-US"/>
              <a:pPr/>
              <a:t>‹#›</a:t>
            </a:fld>
            <a:endParaRPr lang="en-US" altLang="ja-JP"/>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5A855BB-3FEB-4A91-A6AA-A5F423CC3FDE}" type="slidenum">
              <a:rPr lang="zh-CN" altLang="en-US"/>
              <a:pPr>
                <a:defRPr/>
              </a:pPr>
              <a:t>‹#›</a:t>
            </a:fld>
            <a:endParaRPr lang="en-US" altLang="zh-CN"/>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74A34AF-CC96-41EB-9379-B4CD75FD0F38}" type="slidenum">
              <a:rPr lang="zh-CN" altLang="en-US"/>
              <a:pPr>
                <a:defRPr/>
              </a:pPr>
              <a:t>‹#›</a:t>
            </a:fld>
            <a:endParaRPr lang="en-US" altLang="zh-CN"/>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23822FA5-CCB5-4584-A4A1-23F48F59A97C}" type="slidenum">
              <a:rPr lang="zh-CN" altLang="en-US"/>
              <a:pPr>
                <a:defRPr/>
              </a:pPr>
              <a:t>‹#›</a:t>
            </a:fld>
            <a:endParaRPr lang="en-US" altLang="zh-CN"/>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A8EEE93-F2EB-4A1B-95C6-25D73C3085A3}" type="slidenum">
              <a:rPr lang="zh-CN" altLang="en-US"/>
              <a:pPr>
                <a:defRPr/>
              </a:pPr>
              <a:t>‹#›</a:t>
            </a:fld>
            <a:endParaRPr lang="en-US" altLang="zh-CN"/>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7F160F98-EC1B-416E-9144-9A2B824BC2F1}" type="slidenum">
              <a:rPr lang="zh-CN" altLang="en-US"/>
              <a:pPr>
                <a:defRPr/>
              </a:pPr>
              <a:t>‹#›</a:t>
            </a:fld>
            <a:endParaRPr lang="en-US" altLang="zh-CN"/>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E2B0263-BF91-4CDD-A8AE-2EFB3BB3F4BF}" type="slidenum">
              <a:rPr lang="zh-CN" altLang="en-US"/>
              <a:pPr>
                <a:defRPr/>
              </a:pPr>
              <a:t>‹#›</a:t>
            </a:fld>
            <a:endParaRPr lang="en-US" altLang="zh-CN"/>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3D1C516-99C3-4650-A22D-8A5E4C42B206}" type="slidenum">
              <a:rPr lang="zh-CN" altLang="en-US"/>
              <a:pPr>
                <a:defRPr/>
              </a:pPr>
              <a:t>‹#›</a:t>
            </a:fld>
            <a:endParaRPr lang="en-US" altLang="zh-CN"/>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9561913-F2DB-459F-B17F-ED14B55F1430}" type="slidenum">
              <a:rPr lang="zh-CN" altLang="en-US"/>
              <a:pPr>
                <a:defRPr/>
              </a:pPr>
              <a:t>‹#›</a:t>
            </a:fld>
            <a:endParaRPr lang="en-US" altLang="zh-CN"/>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CED800A-6158-4F80-8A9D-1F9521CEF84B}" type="slidenum">
              <a:rPr lang="zh-CN" altLang="en-US"/>
              <a:pPr>
                <a:defRPr/>
              </a:pPr>
              <a:t>‹#›</a:t>
            </a:fld>
            <a:endParaRPr lang="en-US" altLang="zh-CN"/>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5136D889-8FED-4BA8-A65A-98C843D035AD}" type="slidenum">
              <a:rPr lang="zh-CN" altLang="en-US"/>
              <a:pPr>
                <a:defRPr/>
              </a:pPr>
              <a:t>‹#›</a:t>
            </a:fld>
            <a:endParaRPr lang="en-US"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6F1AF4F8-A360-4FB9-B53C-298B29D9D158}" type="slidenum">
              <a:rPr lang="ja-JP" altLang="en-US"/>
              <a:pPr/>
              <a:t>‹#›</a:t>
            </a:fld>
            <a:endParaRPr lang="en-US" altLang="ja-JP"/>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F5316046-B207-4647-9621-66F2AD08BF92}" type="slidenum">
              <a:rPr lang="zh-CN" altLang="en-US"/>
              <a:pPr>
                <a:defRPr/>
              </a:pPr>
              <a:t>‹#›</a:t>
            </a:fld>
            <a:endParaRPr lang="en-US" altLang="zh-CN"/>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F2918247-AB12-482A-95F4-F30954599278}" type="slidenum">
              <a:rPr lang="zh-CN" altLang="en-US"/>
              <a:pPr>
                <a:defRPr/>
              </a:pPr>
              <a:t>‹#›</a:t>
            </a:fld>
            <a:endParaRPr lang="en-US" altLang="zh-CN"/>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947B43D0-D57D-49E6-A075-BF284AF71625}" type="slidenum">
              <a:rPr lang="zh-CN" altLang="en-US"/>
              <a:pPr>
                <a:defRPr/>
              </a:pPr>
              <a:t>‹#›</a:t>
            </a:fld>
            <a:endParaRPr lang="en-US" altLang="zh-CN"/>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buFontTx/>
              <a:buChar char="•"/>
              <a:defRPr/>
            </a:lvl1pPr>
          </a:lstStyle>
          <a:p>
            <a:pPr>
              <a:defRPr/>
            </a:pPr>
            <a:fld id="{FE861203-3CFD-449D-893B-5BFBD89B5D3B}" type="slidenum">
              <a:rPr lang="zh-CN" altLang="en-US"/>
              <a:pPr>
                <a:defRPr/>
              </a:pPr>
              <a:t>‹#›</a:t>
            </a:fld>
            <a:endParaRPr lang="en-US" altLang="zh-CN"/>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buFontTx/>
              <a:buChar char="•"/>
              <a:defRPr/>
            </a:lvl1pPr>
          </a:lstStyle>
          <a:p>
            <a:pPr>
              <a:defRPr/>
            </a:pPr>
            <a:fld id="{7DF24EF1-4264-4AD7-9FFB-DDC4672D6B7B}" type="slidenum">
              <a:rPr lang="zh-CN" altLang="en-US"/>
              <a:pPr>
                <a:defRPr/>
              </a:pPr>
              <a:t>‹#›</a:t>
            </a:fld>
            <a:endParaRPr lang="en-US" altLang="zh-CN"/>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buFontTx/>
              <a:buChar char="•"/>
              <a:defRPr/>
            </a:lvl1pPr>
          </a:lstStyle>
          <a:p>
            <a:pPr>
              <a:defRPr/>
            </a:pPr>
            <a:fld id="{CD8CEE8E-0FA4-4AF5-B895-8F840E652C19}" type="slidenum">
              <a:rPr lang="zh-CN" altLang="en-US"/>
              <a:pPr>
                <a:defRPr/>
              </a:pPr>
              <a:t>‹#›</a:t>
            </a:fld>
            <a:endParaRPr lang="en-US" altLang="zh-CN"/>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F9E7AA27-F432-4B9D-BF40-1BA0EC7DAD12}" type="slidenum">
              <a:rPr lang="zh-CN" altLang="en-US"/>
              <a:pPr>
                <a:defRPr/>
              </a:pPr>
              <a:t>‹#›</a:t>
            </a:fld>
            <a:endParaRPr lang="en-US" altLang="zh-CN"/>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B2BADB20-D37E-4BE2-BE53-EDDEC4360E84}" type="slidenum">
              <a:rPr lang="zh-CN" altLang="en-US"/>
              <a:pPr>
                <a:defRPr/>
              </a:pPr>
              <a:t>‹#›</a:t>
            </a:fld>
            <a:endParaRPr lang="en-US" altLang="zh-CN"/>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E996D2F6-3A57-41AE-8ABD-C4C697256EE7}" type="slidenum">
              <a:rPr lang="zh-CN" altLang="en-US"/>
              <a:pPr>
                <a:defRPr/>
              </a:pPr>
              <a:t>‹#›</a:t>
            </a:fld>
            <a:endParaRPr lang="en-US" altLang="zh-CN"/>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30C1D3FB-2742-4062-9FF8-D85B564D6801}" type="slidenum">
              <a:rPr lang="zh-CN" altLang="en-US"/>
              <a:pPr>
                <a:defRPr/>
              </a:pPr>
              <a:t>‹#›</a:t>
            </a:fld>
            <a:endParaRPr lang="en-US" altLang="zh-CN"/>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A31E12DE-68C2-4985-8202-B16DC9670396}" type="slidenum">
              <a:rPr lang="ja-JP" altLang="en-US"/>
              <a:pPr/>
              <a:t>‹#›</a:t>
            </a:fld>
            <a:endParaRPr lang="en-US" altLang="ja-JP"/>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906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906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0928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0928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ea typeface="ＭＳ Ｐゴシック" pitchFamily="34" charset="-128"/>
              </a:defRPr>
            </a:lvl1pPr>
          </a:lstStyle>
          <a:p>
            <a:pPr>
              <a:defRPr/>
            </a:pPr>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5.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6.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heme" Target="../theme/theme12.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image" Target="../media/image4.jpeg"/><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theme" Target="../theme/theme13.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5" Type="http://schemas.openxmlformats.org/officeDocument/2006/relationships/image" Target="../media/image4.jpeg"/><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heme" Target="../theme/theme14.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image" Target="../media/image4.jpeg"/><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160.xml"/><Relationship Id="rId7" Type="http://schemas.openxmlformats.org/officeDocument/2006/relationships/image" Target="../media/image2.jpeg"/><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theme" Target="../theme/theme15.xml"/><Relationship Id="rId5" Type="http://schemas.openxmlformats.org/officeDocument/2006/relationships/slideLayout" Target="../slideLayouts/slideLayout162.xml"/><Relationship Id="rId4" Type="http://schemas.openxmlformats.org/officeDocument/2006/relationships/slideLayout" Target="../slideLayouts/slideLayout161.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65.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image" Target="../media/image2.jpeg"/><Relationship Id="rId5" Type="http://schemas.openxmlformats.org/officeDocument/2006/relationships/theme" Target="../theme/theme16.xml"/><Relationship Id="rId4"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image" Target="../media/image2.jpeg"/><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7.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80.xml"/><Relationship Id="rId7" Type="http://schemas.openxmlformats.org/officeDocument/2006/relationships/image" Target="../media/image2.jpeg"/><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theme" Target="../theme/theme18.xml"/><Relationship Id="rId5" Type="http://schemas.openxmlformats.org/officeDocument/2006/relationships/slideLayout" Target="../slideLayouts/slideLayout182.xml"/><Relationship Id="rId4" Type="http://schemas.openxmlformats.org/officeDocument/2006/relationships/slideLayout" Target="../slideLayouts/slideLayout181.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0.xml"/><Relationship Id="rId13" Type="http://schemas.openxmlformats.org/officeDocument/2006/relationships/image" Target="../media/image4.jpeg"/><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theme" Target="../theme/theme19.xml"/><Relationship Id="rId2" Type="http://schemas.openxmlformats.org/officeDocument/2006/relationships/slideLayout" Target="../slideLayouts/slideLayout184.xml"/><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slideLayout" Target="../slideLayouts/slideLayout193.xml"/><Relationship Id="rId5" Type="http://schemas.openxmlformats.org/officeDocument/2006/relationships/slideLayout" Target="../slideLayouts/slideLayout187.xml"/><Relationship Id="rId10" Type="http://schemas.openxmlformats.org/officeDocument/2006/relationships/slideLayout" Target="../slideLayouts/slideLayout192.xml"/><Relationship Id="rId4" Type="http://schemas.openxmlformats.org/officeDocument/2006/relationships/slideLayout" Target="../slideLayouts/slideLayout186.xml"/><Relationship Id="rId9" Type="http://schemas.openxmlformats.org/officeDocument/2006/relationships/slideLayout" Target="../slideLayouts/slideLayout19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1.xml"/><Relationship Id="rId13" Type="http://schemas.openxmlformats.org/officeDocument/2006/relationships/image" Target="../media/image4.jpeg"/><Relationship Id="rId3" Type="http://schemas.openxmlformats.org/officeDocument/2006/relationships/slideLayout" Target="../slideLayouts/slideLayout196.xml"/><Relationship Id="rId7" Type="http://schemas.openxmlformats.org/officeDocument/2006/relationships/slideLayout" Target="../slideLayouts/slideLayout200.xml"/><Relationship Id="rId12" Type="http://schemas.openxmlformats.org/officeDocument/2006/relationships/theme" Target="../theme/theme20.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5" Type="http://schemas.openxmlformats.org/officeDocument/2006/relationships/slideLayout" Target="../slideLayouts/slideLayout198.xml"/><Relationship Id="rId10" Type="http://schemas.openxmlformats.org/officeDocument/2006/relationships/slideLayout" Target="../slideLayouts/slideLayout203.xml"/><Relationship Id="rId4" Type="http://schemas.openxmlformats.org/officeDocument/2006/relationships/slideLayout" Target="../slideLayouts/slideLayout197.xml"/><Relationship Id="rId9" Type="http://schemas.openxmlformats.org/officeDocument/2006/relationships/slideLayout" Target="../slideLayouts/slideLayout20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image" Target="../media/image5.png"/><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theme" Target="../theme/theme21.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4.jpe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2.jpe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2.jpe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image" Target="../media/image4.jpeg"/><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theme" Target="../theme/theme9.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1"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ja-JP" smtClean="0"/>
              <a:t>Click to edit Master title style</a:t>
            </a:r>
          </a:p>
        </p:txBody>
      </p:sp>
      <p:sp>
        <p:nvSpPr>
          <p:cNvPr id="68612" name="Rectangle 4"/>
          <p:cNvSpPr>
            <a:spLocks noGrp="1" noChangeArrowheads="1"/>
          </p:cNvSpPr>
          <p:nvPr>
            <p:ph type="body" idx="1"/>
          </p:nvPr>
        </p:nvSpPr>
        <p:spPr bwMode="auto">
          <a:xfrm>
            <a:off x="342900" y="3657600"/>
            <a:ext cx="8458200" cy="16002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p:txBody>
      </p:sp>
      <p:sp>
        <p:nvSpPr>
          <p:cNvPr id="68625"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endParaRPr lang="en-US"/>
          </a:p>
        </p:txBody>
      </p:sp>
      <p:pic>
        <p:nvPicPr>
          <p:cNvPr id="68627" name="Picture 19"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p:spPr>
      </p:pic>
      <p:sp>
        <p:nvSpPr>
          <p:cNvPr id="68630" name="Rectangle 22"/>
          <p:cNvSpPr>
            <a:spLocks noGrp="1" noChangeArrowheads="1"/>
          </p:cNvSpPr>
          <p:nvPr>
            <p:ph type="dt" sz="half" idx="2"/>
          </p:nvPr>
        </p:nvSpPr>
        <p:spPr bwMode="auto">
          <a:xfrm>
            <a:off x="263525" y="6076950"/>
            <a:ext cx="1465263"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106" charset="-128"/>
              </a:defRPr>
            </a:lvl1pPr>
          </a:lstStyle>
          <a:p>
            <a:r>
              <a:rPr lang="ja-JP" altLang="en-US"/>
              <a:t>2010-May-20</a:t>
            </a:r>
            <a:endParaRPr lang="en-US" altLang="ja-JP"/>
          </a:p>
        </p:txBody>
      </p:sp>
      <p:sp>
        <p:nvSpPr>
          <p:cNvPr id="68631" name="Rectangle 23"/>
          <p:cNvSpPr>
            <a:spLocks noGrp="1" noChangeArrowheads="1"/>
          </p:cNvSpPr>
          <p:nvPr>
            <p:ph type="ftr" sz="quarter" idx="3"/>
          </p:nvPr>
        </p:nvSpPr>
        <p:spPr bwMode="auto">
          <a:xfrm>
            <a:off x="1984375" y="6080125"/>
            <a:ext cx="5324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ea typeface="ＭＳ Ｐゴシック" pitchFamily="-106" charset="-128"/>
              </a:defRPr>
            </a:lvl1pPr>
          </a:lstStyle>
          <a:p>
            <a:r>
              <a:rPr lang="ja-JP" altLang="en-US"/>
              <a:t>TI Information – Selective Disclosure</a:t>
            </a:r>
            <a:endParaRPr lang="en-US" altLang="ja-JP"/>
          </a:p>
        </p:txBody>
      </p:sp>
      <p:sp>
        <p:nvSpPr>
          <p:cNvPr id="68632" name="Rectangle 24"/>
          <p:cNvSpPr>
            <a:spLocks noGrp="1" noChangeArrowheads="1"/>
          </p:cNvSpPr>
          <p:nvPr>
            <p:ph type="sldNum" sz="quarter" idx="4"/>
          </p:nvPr>
        </p:nvSpPr>
        <p:spPr bwMode="auto">
          <a:xfrm>
            <a:off x="7632700" y="6078538"/>
            <a:ext cx="1143000" cy="219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106" charset="-128"/>
              </a:defRPr>
            </a:lvl1pPr>
          </a:lstStyle>
          <a:p>
            <a:fld id="{87F08CDF-A3D8-43BC-A6A4-DD9FA9E54C87}"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iming>
    <p:tnLst>
      <p:par>
        <p:cTn id="1" dur="indefinite" restart="never" nodeType="tmRoot"/>
      </p:par>
    </p:tnLst>
  </p:timing>
  <p:hf hdr="0"/>
  <p:txStyles>
    <p:titleStyle>
      <a:lvl1pPr algn="l" rtl="0" fontAlgn="base">
        <a:lnSpc>
          <a:spcPct val="85000"/>
        </a:lnSpc>
        <a:spcBef>
          <a:spcPct val="0"/>
        </a:spcBef>
        <a:spcAft>
          <a:spcPct val="0"/>
        </a:spcAft>
        <a:defRPr sz="4000" b="1">
          <a:solidFill>
            <a:schemeClr val="tx1"/>
          </a:solidFill>
          <a:latin typeface="+mj-lt"/>
          <a:ea typeface="+mj-ea"/>
          <a:cs typeface="+mj-cs"/>
        </a:defRPr>
      </a:lvl1pPr>
      <a:lvl2pPr algn="l" rtl="0" fontAlgn="base">
        <a:lnSpc>
          <a:spcPct val="85000"/>
        </a:lnSpc>
        <a:spcBef>
          <a:spcPct val="0"/>
        </a:spcBef>
        <a:spcAft>
          <a:spcPct val="0"/>
        </a:spcAft>
        <a:defRPr sz="4000" b="1">
          <a:solidFill>
            <a:schemeClr val="tx1"/>
          </a:solidFill>
          <a:latin typeface="Arial" charset="0"/>
        </a:defRPr>
      </a:lvl2pPr>
      <a:lvl3pPr algn="l" rtl="0" fontAlgn="base">
        <a:lnSpc>
          <a:spcPct val="85000"/>
        </a:lnSpc>
        <a:spcBef>
          <a:spcPct val="0"/>
        </a:spcBef>
        <a:spcAft>
          <a:spcPct val="0"/>
        </a:spcAft>
        <a:defRPr sz="4000" b="1">
          <a:solidFill>
            <a:schemeClr val="tx1"/>
          </a:solidFill>
          <a:latin typeface="Arial" charset="0"/>
        </a:defRPr>
      </a:lvl3pPr>
      <a:lvl4pPr algn="l" rtl="0" fontAlgn="base">
        <a:lnSpc>
          <a:spcPct val="85000"/>
        </a:lnSpc>
        <a:spcBef>
          <a:spcPct val="0"/>
        </a:spcBef>
        <a:spcAft>
          <a:spcPct val="0"/>
        </a:spcAft>
        <a:defRPr sz="4000" b="1">
          <a:solidFill>
            <a:schemeClr val="tx1"/>
          </a:solidFill>
          <a:latin typeface="Arial" charset="0"/>
        </a:defRPr>
      </a:lvl4pPr>
      <a:lvl5pPr algn="l" rtl="0" fontAlgn="base">
        <a:lnSpc>
          <a:spcPct val="85000"/>
        </a:lnSpc>
        <a:spcBef>
          <a:spcPct val="0"/>
        </a:spcBef>
        <a:spcAft>
          <a:spcPct val="0"/>
        </a:spcAft>
        <a:defRPr sz="4000" b="1">
          <a:solidFill>
            <a:schemeClr val="tx1"/>
          </a:solidFill>
          <a:latin typeface="Arial" charset="0"/>
        </a:defRPr>
      </a:lvl5pPr>
      <a:lvl6pPr marL="457200" algn="l" rtl="0" fontAlgn="base">
        <a:lnSpc>
          <a:spcPct val="85000"/>
        </a:lnSpc>
        <a:spcBef>
          <a:spcPct val="0"/>
        </a:spcBef>
        <a:spcAft>
          <a:spcPct val="0"/>
        </a:spcAft>
        <a:defRPr sz="4000" b="1">
          <a:solidFill>
            <a:schemeClr val="tx1"/>
          </a:solidFill>
          <a:latin typeface="Arial" charset="0"/>
        </a:defRPr>
      </a:lvl6pPr>
      <a:lvl7pPr marL="914400" algn="l" rtl="0" fontAlgn="base">
        <a:lnSpc>
          <a:spcPct val="85000"/>
        </a:lnSpc>
        <a:spcBef>
          <a:spcPct val="0"/>
        </a:spcBef>
        <a:spcAft>
          <a:spcPct val="0"/>
        </a:spcAft>
        <a:defRPr sz="4000" b="1">
          <a:solidFill>
            <a:schemeClr val="tx1"/>
          </a:solidFill>
          <a:latin typeface="Arial" charset="0"/>
        </a:defRPr>
      </a:lvl7pPr>
      <a:lvl8pPr marL="1371600" algn="l" rtl="0" fontAlgn="base">
        <a:lnSpc>
          <a:spcPct val="85000"/>
        </a:lnSpc>
        <a:spcBef>
          <a:spcPct val="0"/>
        </a:spcBef>
        <a:spcAft>
          <a:spcPct val="0"/>
        </a:spcAft>
        <a:defRPr sz="4000" b="1">
          <a:solidFill>
            <a:schemeClr val="tx1"/>
          </a:solidFill>
          <a:latin typeface="Arial" charset="0"/>
        </a:defRPr>
      </a:lvl8pPr>
      <a:lvl9pPr marL="1828800" algn="l" rtl="0" fontAlgn="base">
        <a:lnSpc>
          <a:spcPct val="85000"/>
        </a:lnSpc>
        <a:spcBef>
          <a:spcPct val="0"/>
        </a:spcBef>
        <a:spcAft>
          <a:spcPct val="0"/>
        </a:spcAft>
        <a:defRPr sz="4000" b="1">
          <a:solidFill>
            <a:schemeClr val="tx1"/>
          </a:solidFill>
          <a:latin typeface="Arial" charset="0"/>
        </a:defRPr>
      </a:lvl9pPr>
    </p:titleStyle>
    <p:bodyStyle>
      <a:lvl1pPr algn="l" rtl="0" fontAlgn="base">
        <a:lnSpc>
          <a:spcPct val="85000"/>
        </a:lnSpc>
        <a:spcBef>
          <a:spcPct val="60000"/>
        </a:spcBef>
        <a:spcAft>
          <a:spcPct val="0"/>
        </a:spcAft>
        <a:defRPr sz="2000" b="1">
          <a:solidFill>
            <a:schemeClr val="tx1"/>
          </a:solidFill>
          <a:latin typeface="+mn-lt"/>
          <a:ea typeface="+mn-ea"/>
          <a:cs typeface="+mn-cs"/>
        </a:defRPr>
      </a:lvl1pPr>
      <a:lvl2pPr marL="341313" algn="l" rtl="0" fontAlgn="base">
        <a:spcBef>
          <a:spcPct val="20000"/>
        </a:spcBef>
        <a:spcAft>
          <a:spcPct val="0"/>
        </a:spcAft>
        <a:buChar char="–"/>
        <a:defRPr sz="2400">
          <a:solidFill>
            <a:schemeClr val="bg1"/>
          </a:solidFill>
          <a:latin typeface="+mn-lt"/>
        </a:defRPr>
      </a:lvl2pPr>
      <a:lvl3pPr marL="688975" algn="l" rtl="0" fontAlgn="base">
        <a:spcBef>
          <a:spcPct val="20000"/>
        </a:spcBef>
        <a:spcAft>
          <a:spcPct val="0"/>
        </a:spcAft>
        <a:buChar char="•"/>
        <a:defRPr sz="2000">
          <a:solidFill>
            <a:schemeClr val="bg1"/>
          </a:solidFill>
          <a:latin typeface="+mn-lt"/>
        </a:defRPr>
      </a:lvl3pPr>
      <a:lvl4pPr marL="968375" algn="l" rtl="0" fontAlgn="base">
        <a:spcBef>
          <a:spcPct val="20000"/>
        </a:spcBef>
        <a:spcAft>
          <a:spcPct val="0"/>
        </a:spcAft>
        <a:buChar char="–"/>
        <a:defRPr sz="2000">
          <a:solidFill>
            <a:schemeClr val="bg1"/>
          </a:solidFill>
          <a:latin typeface="+mn-lt"/>
        </a:defRPr>
      </a:lvl4pPr>
      <a:lvl5pPr marL="1316038" algn="l" rtl="0" fontAlgn="base">
        <a:spcBef>
          <a:spcPct val="20000"/>
        </a:spcBef>
        <a:spcAft>
          <a:spcPct val="0"/>
        </a:spcAft>
        <a:buChar char="»"/>
        <a:defRPr sz="2000">
          <a:solidFill>
            <a:schemeClr val="bg1"/>
          </a:solidFill>
          <a:latin typeface="+mn-lt"/>
        </a:defRPr>
      </a:lvl5pPr>
      <a:lvl6pPr marL="1773238" algn="l" rtl="0" fontAlgn="base">
        <a:spcBef>
          <a:spcPct val="20000"/>
        </a:spcBef>
        <a:spcAft>
          <a:spcPct val="0"/>
        </a:spcAft>
        <a:buChar char="»"/>
        <a:defRPr sz="2000">
          <a:solidFill>
            <a:schemeClr val="bg1"/>
          </a:solidFill>
          <a:latin typeface="+mn-lt"/>
        </a:defRPr>
      </a:lvl6pPr>
      <a:lvl7pPr marL="2230438" algn="l" rtl="0" fontAlgn="base">
        <a:spcBef>
          <a:spcPct val="20000"/>
        </a:spcBef>
        <a:spcAft>
          <a:spcPct val="0"/>
        </a:spcAft>
        <a:buChar char="»"/>
        <a:defRPr sz="2000">
          <a:solidFill>
            <a:schemeClr val="bg1"/>
          </a:solidFill>
          <a:latin typeface="+mn-lt"/>
        </a:defRPr>
      </a:lvl7pPr>
      <a:lvl8pPr marL="2687638" algn="l" rtl="0" fontAlgn="base">
        <a:spcBef>
          <a:spcPct val="20000"/>
        </a:spcBef>
        <a:spcAft>
          <a:spcPct val="0"/>
        </a:spcAft>
        <a:buChar char="»"/>
        <a:defRPr sz="2000">
          <a:solidFill>
            <a:schemeClr val="bg1"/>
          </a:solidFill>
          <a:latin typeface="+mn-lt"/>
        </a:defRPr>
      </a:lvl8pPr>
      <a:lvl9pPr marL="3144838"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2"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a:ln w="9525">
            <a:noFill/>
            <a:miter lim="800000"/>
            <a:headEnd/>
            <a:tailEnd/>
          </a:ln>
        </p:spPr>
      </p:pic>
      <p:sp>
        <p:nvSpPr>
          <p:cNvPr id="1843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390149" name="Rectangle 5"/>
          <p:cNvSpPr>
            <a:spLocks noGrp="1" noChangeArrowheads="1"/>
          </p:cNvSpPr>
          <p:nvPr>
            <p:ph type="dt" sz="half" idx="2"/>
          </p:nvPr>
        </p:nvSpPr>
        <p:spPr bwMode="auto">
          <a:xfrm>
            <a:off x="393700" y="647700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smtClean="0">
                <a:latin typeface="Arial" charset="0"/>
                <a:ea typeface="ＭＳ Ｐゴシック" pitchFamily="34" charset="-128"/>
              </a:defRPr>
            </a:lvl1pPr>
          </a:lstStyle>
          <a:p>
            <a:pPr>
              <a:defRPr/>
            </a:pPr>
            <a:fld id="{A6F32AE4-8586-4874-B250-675797E326D8}" type="datetime1">
              <a:rPr lang="en-US">
                <a:solidFill>
                  <a:srgbClr val="FFFFFF"/>
                </a:solidFill>
              </a:rPr>
              <a:pPr>
                <a:defRPr/>
              </a:pPr>
              <a:t>1/22/2013</a:t>
            </a:fld>
            <a:endParaRPr lang="en-US">
              <a:solidFill>
                <a:srgbClr val="FFFFFF"/>
              </a:solidFill>
            </a:endParaRPr>
          </a:p>
        </p:txBody>
      </p:sp>
      <p:sp>
        <p:nvSpPr>
          <p:cNvPr id="39015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smtClean="0">
                <a:latin typeface="Arial" charset="0"/>
                <a:ea typeface="ＭＳ Ｐゴシック" pitchFamily="34" charset="-128"/>
              </a:defRPr>
            </a:lvl1pPr>
          </a:lstStyle>
          <a:p>
            <a:pPr>
              <a:defRPr/>
            </a:pPr>
            <a:fld id="{3A6D5F79-3AE0-46C6-9B9C-A464B9DE2779}" type="slidenum">
              <a:rPr lang="en-US">
                <a:solidFill>
                  <a:srgbClr val="FFFFFF"/>
                </a:solidFill>
              </a:rPr>
              <a:pPr>
                <a:defRPr/>
              </a:pPr>
              <a:t>‹#›</a:t>
            </a:fld>
            <a:endParaRPr lang="en-US">
              <a:solidFill>
                <a:srgbClr val="FFFFFF"/>
              </a:solidFill>
            </a:endParaRPr>
          </a:p>
        </p:txBody>
      </p:sp>
      <p:sp>
        <p:nvSpPr>
          <p:cNvPr id="390151" name="Rectangle 7"/>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i="1">
              <a:solidFill>
                <a:srgbClr val="FFFFFF"/>
              </a:solidFill>
            </a:endParaRPr>
          </a:p>
        </p:txBody>
      </p:sp>
    </p:spTree>
  </p:cSld>
  <p:clrMap bg1="dk2" tx1="lt1" bg2="dk1"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ransition>
    <p:fade/>
  </p:transition>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defRPr>
      </a:lvl2pPr>
      <a:lvl3pPr algn="l" rtl="0" eaLnBrk="0" fontAlgn="base" hangingPunct="0">
        <a:spcBef>
          <a:spcPct val="0"/>
        </a:spcBef>
        <a:spcAft>
          <a:spcPct val="0"/>
        </a:spcAft>
        <a:defRPr sz="4000" b="1">
          <a:solidFill>
            <a:schemeClr val="tx1"/>
          </a:solidFill>
          <a:latin typeface="Arial" charset="0"/>
        </a:defRPr>
      </a:lvl3pPr>
      <a:lvl4pPr algn="l" rtl="0" eaLnBrk="0" fontAlgn="base" hangingPunct="0">
        <a:spcBef>
          <a:spcPct val="0"/>
        </a:spcBef>
        <a:spcAft>
          <a:spcPct val="0"/>
        </a:spcAft>
        <a:defRPr sz="4000" b="1">
          <a:solidFill>
            <a:schemeClr val="tx1"/>
          </a:solidFill>
          <a:latin typeface="Arial" charset="0"/>
        </a:defRPr>
      </a:lvl4pPr>
      <a:lvl5pPr algn="l" rtl="0" eaLnBrk="0" fontAlgn="base" hangingPunct="0">
        <a:spcBef>
          <a:spcPct val="0"/>
        </a:spcBef>
        <a:spcAft>
          <a:spcPct val="0"/>
        </a:spcAft>
        <a:defRPr sz="4000" b="1">
          <a:solidFill>
            <a:schemeClr val="tx1"/>
          </a:solidFill>
          <a:latin typeface="Arial" charset="0"/>
        </a:defRPr>
      </a:lvl5pPr>
      <a:lvl6pPr marL="457200" algn="l" rtl="0" fontAlgn="base">
        <a:spcBef>
          <a:spcPct val="0"/>
        </a:spcBef>
        <a:spcAft>
          <a:spcPct val="0"/>
        </a:spcAft>
        <a:defRPr sz="4000" b="1">
          <a:solidFill>
            <a:schemeClr val="tx1"/>
          </a:solidFill>
          <a:latin typeface="Arial" charset="0"/>
        </a:defRPr>
      </a:lvl6pPr>
      <a:lvl7pPr marL="914400" algn="l" rtl="0" fontAlgn="base">
        <a:spcBef>
          <a:spcPct val="0"/>
        </a:spcBef>
        <a:spcAft>
          <a:spcPct val="0"/>
        </a:spcAft>
        <a:defRPr sz="4000" b="1">
          <a:solidFill>
            <a:schemeClr val="tx1"/>
          </a:solidFill>
          <a:latin typeface="Arial" charset="0"/>
        </a:defRPr>
      </a:lvl7pPr>
      <a:lvl8pPr marL="1371600" algn="l" rtl="0" fontAlgn="base">
        <a:spcBef>
          <a:spcPct val="0"/>
        </a:spcBef>
        <a:spcAft>
          <a:spcPct val="0"/>
        </a:spcAft>
        <a:defRPr sz="4000" b="1">
          <a:solidFill>
            <a:schemeClr val="tx1"/>
          </a:solidFill>
          <a:latin typeface="Arial" charset="0"/>
        </a:defRPr>
      </a:lvl8pPr>
      <a:lvl9pPr marL="1828800" algn="l" rtl="0" fontAlgn="base">
        <a:spcBef>
          <a:spcPct val="0"/>
        </a:spcBef>
        <a:spcAft>
          <a:spcPct val="0"/>
        </a:spcAft>
        <a:defRPr sz="4000" b="1">
          <a:solidFill>
            <a:schemeClr val="tx1"/>
          </a:solidFill>
          <a:latin typeface="Arial"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482" name="Picture 2" descr="ti_stk_2c_pos_rgb"/>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483"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484"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69"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a:latin typeface="Arial" charset="0"/>
              </a:defRPr>
            </a:lvl1pPr>
          </a:lstStyle>
          <a:p>
            <a:pPr>
              <a:defRPr/>
            </a:pPr>
            <a:fld id="{A6D51285-9379-452C-ABB9-A2CD49F98D9D}" type="datetime1">
              <a:rPr lang="en-US">
                <a:solidFill>
                  <a:srgbClr val="000000"/>
                </a:solidFill>
              </a:rPr>
              <a:pPr>
                <a:defRPr/>
              </a:pPr>
              <a:t>1/22/2013</a:t>
            </a:fld>
            <a:endParaRPr lang="en-US">
              <a:solidFill>
                <a:srgbClr val="000000"/>
              </a:solidFill>
            </a:endParaRPr>
          </a:p>
        </p:txBody>
      </p:sp>
      <p:sp>
        <p:nvSpPr>
          <p:cNvPr id="216070"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i="0" smtClean="0">
                <a:latin typeface="Arial" charset="0"/>
              </a:defRPr>
            </a:lvl1pPr>
          </a:lstStyle>
          <a:p>
            <a:pPr>
              <a:defRPr/>
            </a:pPr>
            <a:r>
              <a:rPr lang="en-US">
                <a:solidFill>
                  <a:srgbClr val="000000"/>
                </a:solidFill>
              </a:rPr>
              <a:t>Texas Instruments Proprietary and Confidential</a:t>
            </a:r>
          </a:p>
        </p:txBody>
      </p:sp>
      <p:sp>
        <p:nvSpPr>
          <p:cNvPr id="216071" name="Rectangle 7"/>
          <p:cNvSpPr>
            <a:spLocks noGrp="1" noChangeArrowheads="1"/>
          </p:cNvSpPr>
          <p:nvPr>
            <p:ph type="sldNum" sz="quarter" idx="4"/>
          </p:nvPr>
        </p:nvSpPr>
        <p:spPr bwMode="auto">
          <a:xfrm>
            <a:off x="6970713" y="6538913"/>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i="0" smtClean="0">
                <a:latin typeface="Arial" charset="0"/>
              </a:defRPr>
            </a:lvl1pPr>
          </a:lstStyle>
          <a:p>
            <a:pPr>
              <a:defRPr/>
            </a:pPr>
            <a:fld id="{F44E20C3-F2CC-4B98-A43F-49E7E67F9727}"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charset="0"/>
        </a:defRPr>
      </a:lvl2pPr>
      <a:lvl3pPr algn="l" rtl="0" eaLnBrk="0" fontAlgn="base" hangingPunct="0">
        <a:spcBef>
          <a:spcPct val="0"/>
        </a:spcBef>
        <a:spcAft>
          <a:spcPct val="0"/>
        </a:spcAft>
        <a:defRPr sz="3200" b="1">
          <a:solidFill>
            <a:srgbClr val="FF0000"/>
          </a:solidFill>
          <a:latin typeface="Arial" charset="0"/>
        </a:defRPr>
      </a:lvl3pPr>
      <a:lvl4pPr algn="l" rtl="0" eaLnBrk="0" fontAlgn="base" hangingPunct="0">
        <a:spcBef>
          <a:spcPct val="0"/>
        </a:spcBef>
        <a:spcAft>
          <a:spcPct val="0"/>
        </a:spcAft>
        <a:defRPr sz="3200" b="1">
          <a:solidFill>
            <a:srgbClr val="FF0000"/>
          </a:solidFill>
          <a:latin typeface="Arial" charset="0"/>
        </a:defRPr>
      </a:lvl4pPr>
      <a:lvl5pPr algn="l" rtl="0" eaLnBrk="0" fontAlgn="base" hangingPunct="0">
        <a:spcBef>
          <a:spcPct val="0"/>
        </a:spcBef>
        <a:spcAft>
          <a:spcPct val="0"/>
        </a:spcAft>
        <a:defRPr sz="3200" b="1">
          <a:solidFill>
            <a:srgbClr val="FF0000"/>
          </a:solidFill>
          <a:latin typeface="Arial" charset="0"/>
        </a:defRPr>
      </a:lvl5pPr>
      <a:lvl6pPr marL="457200" algn="l" rtl="0" eaLnBrk="0" fontAlgn="base" hangingPunct="0">
        <a:spcBef>
          <a:spcPct val="0"/>
        </a:spcBef>
        <a:spcAft>
          <a:spcPct val="0"/>
        </a:spcAft>
        <a:defRPr sz="3200" b="1">
          <a:solidFill>
            <a:srgbClr val="FF0000"/>
          </a:solidFill>
          <a:latin typeface="Arial" charset="0"/>
        </a:defRPr>
      </a:lvl6pPr>
      <a:lvl7pPr marL="914400" algn="l" rtl="0" eaLnBrk="0" fontAlgn="base" hangingPunct="0">
        <a:spcBef>
          <a:spcPct val="0"/>
        </a:spcBef>
        <a:spcAft>
          <a:spcPct val="0"/>
        </a:spcAft>
        <a:defRPr sz="3200" b="1">
          <a:solidFill>
            <a:srgbClr val="FF0000"/>
          </a:solidFill>
          <a:latin typeface="Arial" charset="0"/>
        </a:defRPr>
      </a:lvl7pPr>
      <a:lvl8pPr marL="1371600" algn="l" rtl="0" eaLnBrk="0" fontAlgn="base" hangingPunct="0">
        <a:spcBef>
          <a:spcPct val="0"/>
        </a:spcBef>
        <a:spcAft>
          <a:spcPct val="0"/>
        </a:spcAft>
        <a:defRPr sz="3200" b="1">
          <a:solidFill>
            <a:srgbClr val="FF0000"/>
          </a:solidFill>
          <a:latin typeface="Arial" charset="0"/>
        </a:defRPr>
      </a:lvl8pPr>
      <a:lvl9pPr marL="1828800" algn="l" rtl="0" eaLnBrk="0" fontAlgn="base" hangingPunct="0">
        <a:spcBef>
          <a:spcPct val="0"/>
        </a:spcBef>
        <a:spcAft>
          <a:spcPct val="0"/>
        </a:spcAft>
        <a:defRPr sz="32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7"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6"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BF92F736-B1A9-46A0-8E36-CCABFE1B062E}"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7"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7651"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792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2000" u="sng">
              <a:solidFill>
                <a:srgbClr val="000000"/>
              </a:solidFill>
              <a:latin typeface="Arial" pitchFamily="34" charset="0"/>
            </a:endParaRPr>
          </a:p>
        </p:txBody>
      </p:sp>
      <p:pic>
        <p:nvPicPr>
          <p:cNvPr id="27653" name="Picture 27" descr="ti_stk_2c_pos_rgb"/>
          <p:cNvPicPr>
            <a:picLocks noChangeAspect="1" noChangeArrowheads="1"/>
          </p:cNvPicPr>
          <p:nvPr/>
        </p:nvPicPr>
        <p:blipFill>
          <a:blip r:embed="rId13" cstate="print"/>
          <a:srcRect/>
          <a:stretch>
            <a:fillRect/>
          </a:stretch>
        </p:blipFill>
        <p:spPr bwMode="auto">
          <a:xfrm>
            <a:off x="6629400" y="6438900"/>
            <a:ext cx="1136650" cy="280988"/>
          </a:xfrm>
          <a:prstGeom prst="rect">
            <a:avLst/>
          </a:prstGeom>
          <a:noFill/>
          <a:ln w="9525">
            <a:noFill/>
            <a:miter lim="800000"/>
            <a:headEnd/>
            <a:tailEnd/>
          </a:ln>
        </p:spPr>
      </p:pic>
      <p:sp>
        <p:nvSpPr>
          <p:cNvPr id="337948" name="Text Box 28"/>
          <p:cNvSpPr txBox="1">
            <a:spLocks noChangeArrowheads="1"/>
          </p:cNvSpPr>
          <p:nvPr/>
        </p:nvSpPr>
        <p:spPr bwMode="auto">
          <a:xfrm>
            <a:off x="8528050" y="6545263"/>
            <a:ext cx="336550" cy="244475"/>
          </a:xfrm>
          <a:prstGeom prst="rect">
            <a:avLst/>
          </a:prstGeom>
          <a:noFill/>
          <a:ln w="9525">
            <a:noFill/>
            <a:miter lim="800000"/>
            <a:headEnd/>
            <a:tailEnd/>
          </a:ln>
          <a:effectLst/>
        </p:spPr>
        <p:txBody>
          <a:bodyPr wrap="none">
            <a:spAutoFit/>
          </a:bodyPr>
          <a:lstStyle/>
          <a:p>
            <a:pPr>
              <a:defRPr/>
            </a:pPr>
            <a:fld id="{4AD3FBEB-1BD7-4AA1-949A-F557E13AE47D}" type="slidenum">
              <a:rPr lang="en-GB" sz="1000" b="1">
                <a:solidFill>
                  <a:srgbClr val="000000"/>
                </a:solidFill>
                <a:latin typeface="Calibri" pitchFamily="34" charset="0"/>
              </a:rPr>
              <a:pPr>
                <a:defRPr/>
              </a:pPr>
              <a:t>‹#›</a:t>
            </a:fld>
            <a:endParaRPr lang="en-GB" sz="1000" b="1">
              <a:solidFill>
                <a:srgbClr val="000000"/>
              </a:solidFill>
              <a:latin typeface="Calibri" pitchFamily="34" charset="0"/>
            </a:endParaRPr>
          </a:p>
        </p:txBody>
      </p:sp>
      <p:sp>
        <p:nvSpPr>
          <p:cNvPr id="337949" name="Rectangle 29"/>
          <p:cNvSpPr>
            <a:spLocks noGrp="1" noChangeArrowheads="1"/>
          </p:cNvSpPr>
          <p:nvPr>
            <p:ph type="dt" sz="half" idx="2"/>
          </p:nvPr>
        </p:nvSpPr>
        <p:spPr bwMode="auto">
          <a:xfrm>
            <a:off x="330200" y="65754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800" i="0" u="none">
                <a:solidFill>
                  <a:srgbClr val="000000"/>
                </a:solidFill>
                <a:latin typeface="Calibri" pitchFamily="34" charset="0"/>
              </a:defRPr>
            </a:lvl1pPr>
          </a:lstStyle>
          <a:p>
            <a:pPr>
              <a:defRPr/>
            </a:pPr>
            <a:fld id="{F5DBF65C-78FD-46F6-B2D8-896D48119A1D}" type="datetime1">
              <a:rPr lang="en-US"/>
              <a:pPr>
                <a:defRPr/>
              </a:pPr>
              <a:t>1/22/2013</a:t>
            </a:fld>
            <a:endParaRPr lang="en-US"/>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transition>
    <p:fade/>
  </p:transition>
  <p:hf sldNum="0" hdr="0" ftr="0"/>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43B69FEA-43A5-4FDB-BF57-42D5D3997BD7}"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9698"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9699"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9700"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0581" name="Rectangle 5"/>
          <p:cNvSpPr>
            <a:spLocks noGrp="1" noChangeArrowheads="1"/>
          </p:cNvSpPr>
          <p:nvPr>
            <p:ph type="dt" sz="half" idx="2"/>
          </p:nvPr>
        </p:nvSpPr>
        <p:spPr bwMode="auto">
          <a:xfrm>
            <a:off x="7696200" y="152400"/>
            <a:ext cx="11430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i="0">
                <a:solidFill>
                  <a:srgbClr val="000000"/>
                </a:solidFill>
                <a:latin typeface="Arial" pitchFamily="34" charset="0"/>
              </a:defRPr>
            </a:lvl1pPr>
          </a:lstStyle>
          <a:p>
            <a:pPr>
              <a:defRPr/>
            </a:pPr>
            <a:fld id="{7F1F12D0-C655-4A3A-89D2-47D27F502A88}" type="datetime4">
              <a:rPr lang="en-US"/>
              <a:pPr>
                <a:defRPr/>
              </a:pPr>
              <a:t>January 22, 2013</a:t>
            </a:fld>
            <a:endParaRPr lang="en-US"/>
          </a:p>
        </p:txBody>
      </p:sp>
      <p:sp>
        <p:nvSpPr>
          <p:cNvPr id="280582" name="Rectangle 6"/>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i="0">
                <a:solidFill>
                  <a:srgbClr val="000000"/>
                </a:solidFill>
                <a:latin typeface="Arial" pitchFamily="34" charset="0"/>
              </a:defRPr>
            </a:lvl1pPr>
          </a:lstStyle>
          <a:p>
            <a:pPr>
              <a:defRPr/>
            </a:pPr>
            <a:endParaRPr lang="en-US"/>
          </a:p>
        </p:txBody>
      </p:sp>
      <p:sp>
        <p:nvSpPr>
          <p:cNvPr id="280583" name="Rectangle 7"/>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a:solidFill>
                  <a:srgbClr val="000000"/>
                </a:solidFill>
                <a:latin typeface="Arial" pitchFamily="34" charset="0"/>
              </a:defRPr>
            </a:lvl1pPr>
          </a:lstStyle>
          <a:p>
            <a:pPr>
              <a:defRPr/>
            </a:pPr>
            <a:fld id="{D85FA8B3-D3DE-4F5E-87B7-6058C2C5C362}" type="slidenum">
              <a:rPr lang="en-US"/>
              <a:pPr>
                <a:defRPr/>
              </a:pPr>
              <a:t>‹#›</a:t>
            </a:fld>
            <a:endParaRPr lang="en-US"/>
          </a:p>
        </p:txBody>
      </p:sp>
      <p:sp>
        <p:nvSpPr>
          <p:cNvPr id="280584"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8434" name="Picture 2"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a:ln w="9525">
            <a:noFill/>
            <a:miter lim="800000"/>
            <a:headEnd/>
            <a:tailEnd/>
          </a:ln>
        </p:spPr>
      </p:pic>
      <p:sp>
        <p:nvSpPr>
          <p:cNvPr id="1843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390149" name="Rectangle 5"/>
          <p:cNvSpPr>
            <a:spLocks noGrp="1" noChangeArrowheads="1"/>
          </p:cNvSpPr>
          <p:nvPr>
            <p:ph type="dt" sz="half" idx="2"/>
          </p:nvPr>
        </p:nvSpPr>
        <p:spPr bwMode="auto">
          <a:xfrm>
            <a:off x="393700" y="647700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smtClean="0">
                <a:latin typeface="Arial" charset="0"/>
                <a:ea typeface="ＭＳ Ｐゴシック" pitchFamily="34" charset="-128"/>
              </a:defRPr>
            </a:lvl1pPr>
          </a:lstStyle>
          <a:p>
            <a:pPr>
              <a:defRPr/>
            </a:pPr>
            <a:fld id="{A6F32AE4-8586-4874-B250-675797E326D8}" type="datetime1">
              <a:rPr lang="en-US">
                <a:solidFill>
                  <a:srgbClr val="FFFFFF"/>
                </a:solidFill>
              </a:rPr>
              <a:pPr>
                <a:defRPr/>
              </a:pPr>
              <a:t>1/22/2013</a:t>
            </a:fld>
            <a:endParaRPr lang="en-US">
              <a:solidFill>
                <a:srgbClr val="FFFFFF"/>
              </a:solidFill>
            </a:endParaRPr>
          </a:p>
        </p:txBody>
      </p:sp>
      <p:sp>
        <p:nvSpPr>
          <p:cNvPr id="39015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smtClean="0">
                <a:latin typeface="Arial" charset="0"/>
                <a:ea typeface="ＭＳ Ｐゴシック" pitchFamily="34" charset="-128"/>
              </a:defRPr>
            </a:lvl1pPr>
          </a:lstStyle>
          <a:p>
            <a:pPr>
              <a:defRPr/>
            </a:pPr>
            <a:fld id="{3A6D5F79-3AE0-46C6-9B9C-A464B9DE2779}" type="slidenum">
              <a:rPr lang="en-US">
                <a:solidFill>
                  <a:srgbClr val="FFFFFF"/>
                </a:solidFill>
              </a:rPr>
              <a:pPr>
                <a:defRPr/>
              </a:pPr>
              <a:t>‹#›</a:t>
            </a:fld>
            <a:endParaRPr lang="en-US">
              <a:solidFill>
                <a:srgbClr val="FFFFFF"/>
              </a:solidFill>
            </a:endParaRPr>
          </a:p>
        </p:txBody>
      </p:sp>
      <p:sp>
        <p:nvSpPr>
          <p:cNvPr id="390151" name="Rectangle 7"/>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i="1">
              <a:solidFill>
                <a:srgbClr val="FFFFFF"/>
              </a:solidFill>
            </a:endParaRPr>
          </a:p>
        </p:txBody>
      </p:sp>
    </p:spTree>
  </p:cSld>
  <p:clrMap bg1="dk2" tx1="lt1" bg2="dk1" tx2="lt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ransition>
    <p:fade/>
  </p:transition>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defRPr>
      </a:lvl2pPr>
      <a:lvl3pPr algn="l" rtl="0" eaLnBrk="0" fontAlgn="base" hangingPunct="0">
        <a:spcBef>
          <a:spcPct val="0"/>
        </a:spcBef>
        <a:spcAft>
          <a:spcPct val="0"/>
        </a:spcAft>
        <a:defRPr sz="4000" b="1">
          <a:solidFill>
            <a:schemeClr val="tx1"/>
          </a:solidFill>
          <a:latin typeface="Arial" charset="0"/>
        </a:defRPr>
      </a:lvl3pPr>
      <a:lvl4pPr algn="l" rtl="0" eaLnBrk="0" fontAlgn="base" hangingPunct="0">
        <a:spcBef>
          <a:spcPct val="0"/>
        </a:spcBef>
        <a:spcAft>
          <a:spcPct val="0"/>
        </a:spcAft>
        <a:defRPr sz="4000" b="1">
          <a:solidFill>
            <a:schemeClr val="tx1"/>
          </a:solidFill>
          <a:latin typeface="Arial" charset="0"/>
        </a:defRPr>
      </a:lvl4pPr>
      <a:lvl5pPr algn="l" rtl="0" eaLnBrk="0" fontAlgn="base" hangingPunct="0">
        <a:spcBef>
          <a:spcPct val="0"/>
        </a:spcBef>
        <a:spcAft>
          <a:spcPct val="0"/>
        </a:spcAft>
        <a:defRPr sz="4000" b="1">
          <a:solidFill>
            <a:schemeClr val="tx1"/>
          </a:solidFill>
          <a:latin typeface="Arial" charset="0"/>
        </a:defRPr>
      </a:lvl5pPr>
      <a:lvl6pPr marL="457200" algn="l" rtl="0" fontAlgn="base">
        <a:spcBef>
          <a:spcPct val="0"/>
        </a:spcBef>
        <a:spcAft>
          <a:spcPct val="0"/>
        </a:spcAft>
        <a:defRPr sz="4000" b="1">
          <a:solidFill>
            <a:schemeClr val="tx1"/>
          </a:solidFill>
          <a:latin typeface="Arial" charset="0"/>
        </a:defRPr>
      </a:lvl6pPr>
      <a:lvl7pPr marL="914400" algn="l" rtl="0" fontAlgn="base">
        <a:spcBef>
          <a:spcPct val="0"/>
        </a:spcBef>
        <a:spcAft>
          <a:spcPct val="0"/>
        </a:spcAft>
        <a:defRPr sz="4000" b="1">
          <a:solidFill>
            <a:schemeClr val="tx1"/>
          </a:solidFill>
          <a:latin typeface="Arial" charset="0"/>
        </a:defRPr>
      </a:lvl7pPr>
      <a:lvl8pPr marL="1371600" algn="l" rtl="0" fontAlgn="base">
        <a:spcBef>
          <a:spcPct val="0"/>
        </a:spcBef>
        <a:spcAft>
          <a:spcPct val="0"/>
        </a:spcAft>
        <a:defRPr sz="4000" b="1">
          <a:solidFill>
            <a:schemeClr val="tx1"/>
          </a:solidFill>
          <a:latin typeface="Arial" charset="0"/>
        </a:defRPr>
      </a:lvl8pPr>
      <a:lvl9pPr marL="1828800" algn="l" rtl="0" fontAlgn="base">
        <a:spcBef>
          <a:spcPct val="0"/>
        </a:spcBef>
        <a:spcAft>
          <a:spcPct val="0"/>
        </a:spcAft>
        <a:defRPr sz="4000" b="1">
          <a:solidFill>
            <a:schemeClr val="tx1"/>
          </a:solidFill>
          <a:latin typeface="Arial"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1331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4677"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rgbClr val="000000"/>
                </a:solidFill>
                <a:latin typeface="Arial" charset="0"/>
              </a:defRPr>
            </a:lvl1pPr>
          </a:lstStyle>
          <a:p>
            <a:pPr>
              <a:defRPr/>
            </a:pPr>
            <a:fld id="{0A10223D-24AC-48E0-8407-CD67C3B30778}" type="datetime1">
              <a:rPr lang="en-US"/>
              <a:pPr>
                <a:defRPr/>
              </a:pPr>
              <a:t>1/22/2013</a:t>
            </a:fld>
            <a:endParaRPr lang="en-US"/>
          </a:p>
        </p:txBody>
      </p:sp>
      <p:sp>
        <p:nvSpPr>
          <p:cNvPr id="284678"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a:solidFill>
                  <a:srgbClr val="000000"/>
                </a:solidFill>
                <a:latin typeface="Arial" charset="0"/>
              </a:defRPr>
            </a:lvl1pPr>
          </a:lstStyle>
          <a:p>
            <a:pPr>
              <a:defRPr/>
            </a:pPr>
            <a:r>
              <a:rPr lang="en-US"/>
              <a:t>Texas Instruments Confidential - NDA Restrictions</a:t>
            </a:r>
          </a:p>
        </p:txBody>
      </p:sp>
      <p:sp>
        <p:nvSpPr>
          <p:cNvPr id="284679" name="Rectangle 7"/>
          <p:cNvSpPr>
            <a:spLocks noGrp="1" noChangeArrowheads="1"/>
          </p:cNvSpPr>
          <p:nvPr>
            <p:ph type="sldNum" sz="quarter" idx="4"/>
          </p:nvPr>
        </p:nvSpPr>
        <p:spPr bwMode="auto">
          <a:xfrm>
            <a:off x="6642100" y="6296025"/>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solidFill>
                  <a:srgbClr val="000000"/>
                </a:solidFill>
                <a:latin typeface="Arial" charset="0"/>
              </a:defRPr>
            </a:lvl1pPr>
          </a:lstStyle>
          <a:p>
            <a:pPr>
              <a:defRPr/>
            </a:pPr>
            <a:fld id="{C26C872E-0393-4DB4-97F5-2514515096CF}" type="slidenum">
              <a:rPr lang="en-US"/>
              <a:pPr>
                <a:defRPr/>
              </a:pPr>
              <a:t>‹#›</a:t>
            </a:fld>
            <a:endParaRPr lang="en-US"/>
          </a:p>
        </p:txBody>
      </p:sp>
      <p:sp>
        <p:nvSpPr>
          <p:cNvPr id="284680"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fade/>
  </p:transition>
  <p:hf hdr="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Arial" charset="0"/>
        </a:defRPr>
      </a:lvl2pPr>
      <a:lvl3pPr algn="l" rtl="0" eaLnBrk="0" fontAlgn="base" hangingPunct="0">
        <a:spcBef>
          <a:spcPct val="0"/>
        </a:spcBef>
        <a:spcAft>
          <a:spcPct val="0"/>
        </a:spcAft>
        <a:defRPr sz="2800" b="1">
          <a:solidFill>
            <a:srgbClr val="FF0000"/>
          </a:solidFill>
          <a:latin typeface="Arial" charset="0"/>
        </a:defRPr>
      </a:lvl3pPr>
      <a:lvl4pPr algn="l" rtl="0" eaLnBrk="0" fontAlgn="base" hangingPunct="0">
        <a:spcBef>
          <a:spcPct val="0"/>
        </a:spcBef>
        <a:spcAft>
          <a:spcPct val="0"/>
        </a:spcAft>
        <a:defRPr sz="2800" b="1">
          <a:solidFill>
            <a:srgbClr val="FF0000"/>
          </a:solidFill>
          <a:latin typeface="Arial" charset="0"/>
        </a:defRPr>
      </a:lvl4pPr>
      <a:lvl5pPr algn="l" rtl="0" eaLnBrk="0" fontAlgn="base" hangingPunct="0">
        <a:spcBef>
          <a:spcPct val="0"/>
        </a:spcBef>
        <a:spcAft>
          <a:spcPct val="0"/>
        </a:spcAft>
        <a:defRPr sz="2800" b="1">
          <a:solidFill>
            <a:srgbClr val="FF0000"/>
          </a:solidFill>
          <a:latin typeface="Arial" charset="0"/>
        </a:defRPr>
      </a:lvl5pPr>
      <a:lvl6pPr marL="457200" algn="l" rtl="0" eaLnBrk="1" fontAlgn="base" hangingPunct="1">
        <a:spcBef>
          <a:spcPct val="0"/>
        </a:spcBef>
        <a:spcAft>
          <a:spcPct val="0"/>
        </a:spcAft>
        <a:defRPr sz="2800" b="1">
          <a:solidFill>
            <a:srgbClr val="FF0000"/>
          </a:solidFill>
          <a:latin typeface="Arial" charset="0"/>
        </a:defRPr>
      </a:lvl6pPr>
      <a:lvl7pPr marL="914400" algn="l" rtl="0" eaLnBrk="1" fontAlgn="base" hangingPunct="1">
        <a:spcBef>
          <a:spcPct val="0"/>
        </a:spcBef>
        <a:spcAft>
          <a:spcPct val="0"/>
        </a:spcAft>
        <a:defRPr sz="2800" b="1">
          <a:solidFill>
            <a:srgbClr val="FF0000"/>
          </a:solidFill>
          <a:latin typeface="Arial" charset="0"/>
        </a:defRPr>
      </a:lvl7pPr>
      <a:lvl8pPr marL="1371600" algn="l" rtl="0" eaLnBrk="1" fontAlgn="base" hangingPunct="1">
        <a:spcBef>
          <a:spcPct val="0"/>
        </a:spcBef>
        <a:spcAft>
          <a:spcPct val="0"/>
        </a:spcAft>
        <a:defRPr sz="2800" b="1">
          <a:solidFill>
            <a:srgbClr val="FF0000"/>
          </a:solidFill>
          <a:latin typeface="Arial" charset="0"/>
        </a:defRPr>
      </a:lvl8pPr>
      <a:lvl9pPr marL="1828800" algn="l" rtl="0" eaLnBrk="1" fontAlgn="base" hangingPunct="1">
        <a:spcBef>
          <a:spcPct val="0"/>
        </a:spcBef>
        <a:spcAft>
          <a:spcPct val="0"/>
        </a:spcAft>
        <a:defRPr sz="28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defRPr>
            </a:lvl1pPr>
          </a:lstStyle>
          <a:p>
            <a:pPr>
              <a:defRPr/>
            </a:pPr>
            <a:endParaRPr lang="en-US"/>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defRPr>
            </a:lvl1pPr>
          </a:lstStyle>
          <a:p>
            <a:pPr>
              <a:defRPr/>
            </a:pPr>
            <a:endParaRPr lang="en-US"/>
          </a:p>
        </p:txBody>
      </p:sp>
      <p:sp>
        <p:nvSpPr>
          <p:cNvPr id="1043" name="Rectangle 19"/>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12295" name="Picture 30"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110600" name="Slide Number Placeholder 3"/>
          <p:cNvSpPr txBox="1">
            <a:spLocks noGrp="1"/>
          </p:cNvSpPr>
          <p:nvPr/>
        </p:nvSpPr>
        <p:spPr bwMode="auto">
          <a:xfrm>
            <a:off x="6994525" y="6572250"/>
            <a:ext cx="2133600" cy="206375"/>
          </a:xfrm>
          <a:prstGeom prst="rect">
            <a:avLst/>
          </a:prstGeom>
          <a:noFill/>
          <a:ln w="9525">
            <a:noFill/>
            <a:miter lim="800000"/>
            <a:headEnd/>
            <a:tailEnd/>
          </a:ln>
        </p:spPr>
        <p:txBody>
          <a:bodyPr/>
          <a:lstStyle/>
          <a:p>
            <a:pPr algn="r">
              <a:defRPr/>
            </a:pPr>
            <a:fld id="{4FC9C0DC-E98F-4D32-9115-0A6D0317E58E}" type="slidenum">
              <a:rPr lang="en-US" sz="800">
                <a:solidFill>
                  <a:srgbClr val="000000"/>
                </a:solidFill>
                <a:latin typeface="Arial" pitchFamily="34" charset="0"/>
              </a:rPr>
              <a:pPr algn="r">
                <a:defRPr/>
              </a:pPr>
              <a:t>‹#›</a:t>
            </a:fld>
            <a:endParaRPr lang="en-US" sz="800">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fade/>
  </p:transition>
  <p:hf hdr="0" ftr="0" dt="0"/>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6147"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8"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4677"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Tx/>
              <a:buNone/>
              <a:defRPr sz="800">
                <a:solidFill>
                  <a:srgbClr val="000000"/>
                </a:solidFill>
                <a:latin typeface="Arial" charset="0"/>
              </a:defRPr>
            </a:lvl1pPr>
          </a:lstStyle>
          <a:p>
            <a:pPr>
              <a:defRPr/>
            </a:pPr>
            <a:fld id="{35252691-B7E1-4F45-B07E-59446F8CB214}" type="datetime1">
              <a:rPr lang="en-US"/>
              <a:pPr>
                <a:defRPr/>
              </a:pPr>
              <a:t>1/22/2013</a:t>
            </a:fld>
            <a:endParaRPr lang="en-US"/>
          </a:p>
        </p:txBody>
      </p:sp>
      <p:sp>
        <p:nvSpPr>
          <p:cNvPr id="284678"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Tx/>
              <a:buNone/>
              <a:defRPr sz="800">
                <a:solidFill>
                  <a:srgbClr val="000000"/>
                </a:solidFill>
                <a:latin typeface="Arial" charset="0"/>
              </a:defRPr>
            </a:lvl1pPr>
          </a:lstStyle>
          <a:p>
            <a:pPr>
              <a:defRPr/>
            </a:pPr>
            <a:r>
              <a:rPr lang="en-US"/>
              <a:t>Texas Instruments Confidential - NDA Restrictions</a:t>
            </a:r>
          </a:p>
        </p:txBody>
      </p:sp>
      <p:sp>
        <p:nvSpPr>
          <p:cNvPr id="284679" name="Rectangle 7"/>
          <p:cNvSpPr>
            <a:spLocks noGrp="1" noChangeArrowheads="1"/>
          </p:cNvSpPr>
          <p:nvPr>
            <p:ph type="sldNum" sz="quarter" idx="4"/>
          </p:nvPr>
        </p:nvSpPr>
        <p:spPr bwMode="auto">
          <a:xfrm>
            <a:off x="6642100" y="6296025"/>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solidFill>
                  <a:srgbClr val="000000"/>
                </a:solidFill>
                <a:latin typeface="Arial" charset="0"/>
              </a:defRPr>
            </a:lvl1pPr>
          </a:lstStyle>
          <a:p>
            <a:pPr>
              <a:defRPr/>
            </a:pPr>
            <a:fld id="{8F12393F-ADB1-4FB7-8FAA-08CB6066E735}" type="slidenum">
              <a:rPr lang="en-US"/>
              <a:pPr>
                <a:defRPr/>
              </a:pPr>
              <a:t>‹#›</a:t>
            </a:fld>
            <a:endParaRPr lang="en-US"/>
          </a:p>
        </p:txBody>
      </p:sp>
      <p:sp>
        <p:nvSpPr>
          <p:cNvPr id="284680"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fade/>
  </p:transition>
  <p:hf hdr="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Arial" charset="0"/>
        </a:defRPr>
      </a:lvl2pPr>
      <a:lvl3pPr algn="l" rtl="0" eaLnBrk="0" fontAlgn="base" hangingPunct="0">
        <a:spcBef>
          <a:spcPct val="0"/>
        </a:spcBef>
        <a:spcAft>
          <a:spcPct val="0"/>
        </a:spcAft>
        <a:defRPr sz="2800" b="1">
          <a:solidFill>
            <a:srgbClr val="FF0000"/>
          </a:solidFill>
          <a:latin typeface="Arial" charset="0"/>
        </a:defRPr>
      </a:lvl3pPr>
      <a:lvl4pPr algn="l" rtl="0" eaLnBrk="0" fontAlgn="base" hangingPunct="0">
        <a:spcBef>
          <a:spcPct val="0"/>
        </a:spcBef>
        <a:spcAft>
          <a:spcPct val="0"/>
        </a:spcAft>
        <a:defRPr sz="2800" b="1">
          <a:solidFill>
            <a:srgbClr val="FF0000"/>
          </a:solidFill>
          <a:latin typeface="Arial" charset="0"/>
        </a:defRPr>
      </a:lvl4pPr>
      <a:lvl5pPr algn="l" rtl="0" eaLnBrk="0" fontAlgn="base" hangingPunct="0">
        <a:spcBef>
          <a:spcPct val="0"/>
        </a:spcBef>
        <a:spcAft>
          <a:spcPct val="0"/>
        </a:spcAft>
        <a:defRPr sz="2800" b="1">
          <a:solidFill>
            <a:srgbClr val="FF0000"/>
          </a:solidFill>
          <a:latin typeface="Arial" charset="0"/>
        </a:defRPr>
      </a:lvl5pPr>
      <a:lvl6pPr marL="457200" algn="l" rtl="0" eaLnBrk="1" fontAlgn="base" hangingPunct="1">
        <a:spcBef>
          <a:spcPct val="0"/>
        </a:spcBef>
        <a:spcAft>
          <a:spcPct val="0"/>
        </a:spcAft>
        <a:defRPr sz="2800" b="1">
          <a:solidFill>
            <a:srgbClr val="FF0000"/>
          </a:solidFill>
          <a:latin typeface="Arial" charset="0"/>
        </a:defRPr>
      </a:lvl6pPr>
      <a:lvl7pPr marL="914400" algn="l" rtl="0" eaLnBrk="1" fontAlgn="base" hangingPunct="1">
        <a:spcBef>
          <a:spcPct val="0"/>
        </a:spcBef>
        <a:spcAft>
          <a:spcPct val="0"/>
        </a:spcAft>
        <a:defRPr sz="2800" b="1">
          <a:solidFill>
            <a:srgbClr val="FF0000"/>
          </a:solidFill>
          <a:latin typeface="Arial" charset="0"/>
        </a:defRPr>
      </a:lvl7pPr>
      <a:lvl8pPr marL="1371600" algn="l" rtl="0" eaLnBrk="1" fontAlgn="base" hangingPunct="1">
        <a:spcBef>
          <a:spcPct val="0"/>
        </a:spcBef>
        <a:spcAft>
          <a:spcPct val="0"/>
        </a:spcAft>
        <a:defRPr sz="2800" b="1">
          <a:solidFill>
            <a:srgbClr val="FF0000"/>
          </a:solidFill>
          <a:latin typeface="Arial" charset="0"/>
        </a:defRPr>
      </a:lvl8pPr>
      <a:lvl9pPr marL="1828800" algn="l" rtl="0" eaLnBrk="1" fontAlgn="base" hangingPunct="1">
        <a:spcBef>
          <a:spcPct val="0"/>
        </a:spcBef>
        <a:spcAft>
          <a:spcPct val="0"/>
        </a:spcAft>
        <a:defRPr sz="28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2FE1C8ED-7988-4560-8E06-33497005AC6E}"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353EE306-2049-43DF-9003-25E2DA13E799}"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buFontTx/>
              <a:buNone/>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buFontTx/>
              <a:buNone/>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buFontTx/>
              <a:buNone/>
              <a:defRPr sz="800">
                <a:solidFill>
                  <a:srgbClr val="000000"/>
                </a:solidFill>
                <a:latin typeface="+mn-lt"/>
                <a:ea typeface="宋体" pitchFamily="2" charset="-122"/>
              </a:defRPr>
            </a:lvl1pPr>
          </a:lstStyle>
          <a:p>
            <a:pPr>
              <a:defRPr/>
            </a:pPr>
            <a:fld id="{13F4A332-CA9C-44F9-86E7-0258BACBE1E9}"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512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333375" y="1185863"/>
            <a:ext cx="8467725" cy="490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32138" y="6462713"/>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Tx/>
              <a:buNone/>
              <a:defRPr sz="800">
                <a:solidFill>
                  <a:srgbClr val="000000"/>
                </a:solidFill>
                <a:latin typeface="Arial" charset="0"/>
                <a:ea typeface="+mn-ea"/>
              </a:defRPr>
            </a:lvl1pPr>
          </a:lstStyle>
          <a:p>
            <a:pPr>
              <a:defRPr/>
            </a:pPr>
            <a:endParaRPr lang="en-US"/>
          </a:p>
        </p:txBody>
      </p:sp>
      <p:sp>
        <p:nvSpPr>
          <p:cNvPr id="1043" name="Rectangle 19"/>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buFontTx/>
              <a:buChar char="•"/>
              <a:defRPr/>
            </a:pPr>
            <a:endParaRPr lang="en-US" sz="2800">
              <a:solidFill>
                <a:srgbClr val="000000"/>
              </a:solidFill>
            </a:endParaRPr>
          </a:p>
        </p:txBody>
      </p:sp>
      <p:pic>
        <p:nvPicPr>
          <p:cNvPr id="4102" name="Picture 30" descr="ti_stk_2c_pos_rgb"/>
          <p:cNvPicPr>
            <a:picLocks noChangeAspect="1" noChangeArrowheads="1"/>
          </p:cNvPicPr>
          <p:nvPr userDrawn="1"/>
        </p:nvPicPr>
        <p:blipFill>
          <a:blip r:embed="rId12"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Lst>
  <p:transition>
    <p:fade/>
  </p:transition>
  <p:timing>
    <p:tnLst>
      <p:par>
        <p:cTn id="1" dur="indefinite" restart="never" nodeType="tmRoot"/>
      </p:par>
    </p:tnLst>
  </p:timing>
  <p:hf sldNum="0" hdr="0" ftr="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Arial" charset="0"/>
        </a:defRPr>
      </a:lvl2pPr>
      <a:lvl3pPr algn="l" rtl="0" eaLnBrk="0" fontAlgn="base" hangingPunct="0">
        <a:spcBef>
          <a:spcPct val="0"/>
        </a:spcBef>
        <a:spcAft>
          <a:spcPct val="0"/>
        </a:spcAft>
        <a:defRPr sz="2800" b="1">
          <a:solidFill>
            <a:srgbClr val="FF0000"/>
          </a:solidFill>
          <a:latin typeface="Arial" charset="0"/>
        </a:defRPr>
      </a:lvl3pPr>
      <a:lvl4pPr algn="l" rtl="0" eaLnBrk="0" fontAlgn="base" hangingPunct="0">
        <a:spcBef>
          <a:spcPct val="0"/>
        </a:spcBef>
        <a:spcAft>
          <a:spcPct val="0"/>
        </a:spcAft>
        <a:defRPr sz="2800" b="1">
          <a:solidFill>
            <a:srgbClr val="FF0000"/>
          </a:solidFill>
          <a:latin typeface="Arial" charset="0"/>
        </a:defRPr>
      </a:lvl4pPr>
      <a:lvl5pPr algn="l" rtl="0" eaLnBrk="0" fontAlgn="base" hangingPunct="0">
        <a:spcBef>
          <a:spcPct val="0"/>
        </a:spcBef>
        <a:spcAft>
          <a:spcPct val="0"/>
        </a:spcAft>
        <a:defRPr sz="2800" b="1">
          <a:solidFill>
            <a:srgbClr val="FF0000"/>
          </a:solidFill>
          <a:latin typeface="Arial" charset="0"/>
        </a:defRPr>
      </a:lvl5pPr>
      <a:lvl6pPr marL="457200" algn="l" rtl="0" fontAlgn="base">
        <a:spcBef>
          <a:spcPct val="0"/>
        </a:spcBef>
        <a:spcAft>
          <a:spcPct val="0"/>
        </a:spcAft>
        <a:defRPr sz="2800" b="1">
          <a:solidFill>
            <a:srgbClr val="FF0000"/>
          </a:solidFill>
          <a:latin typeface="Arial" charset="0"/>
        </a:defRPr>
      </a:lvl6pPr>
      <a:lvl7pPr marL="914400" algn="l" rtl="0" fontAlgn="base">
        <a:spcBef>
          <a:spcPct val="0"/>
        </a:spcBef>
        <a:spcAft>
          <a:spcPct val="0"/>
        </a:spcAft>
        <a:defRPr sz="2800" b="1">
          <a:solidFill>
            <a:srgbClr val="FF0000"/>
          </a:solidFill>
          <a:latin typeface="Arial" charset="0"/>
        </a:defRPr>
      </a:lvl7pPr>
      <a:lvl8pPr marL="1371600" algn="l" rtl="0" fontAlgn="base">
        <a:spcBef>
          <a:spcPct val="0"/>
        </a:spcBef>
        <a:spcAft>
          <a:spcPct val="0"/>
        </a:spcAft>
        <a:defRPr sz="2800" b="1">
          <a:solidFill>
            <a:srgbClr val="FF0000"/>
          </a:solidFill>
          <a:latin typeface="Arial" charset="0"/>
        </a:defRPr>
      </a:lvl8pPr>
      <a:lvl9pPr marL="1828800" algn="l" rtl="0" fontAlgn="base">
        <a:spcBef>
          <a:spcPct val="0"/>
        </a:spcBef>
        <a:spcAft>
          <a:spcPct val="0"/>
        </a:spcAft>
        <a:defRPr sz="2800" b="1">
          <a:solidFill>
            <a:srgbClr val="FF0000"/>
          </a:solidFill>
          <a:latin typeface="Arial" charset="0"/>
        </a:defRPr>
      </a:lvl9pPr>
    </p:titleStyle>
    <p:bodyStyle>
      <a:lvl1pPr marL="342900" indent="-342900" algn="l" rtl="0" eaLnBrk="0" fontAlgn="base" hangingPunct="0">
        <a:spcBef>
          <a:spcPct val="100000"/>
        </a:spcBef>
        <a:spcAft>
          <a:spcPct val="10000"/>
        </a:spcAft>
        <a:buSzPct val="75000"/>
        <a:buFont typeface="Wingdings" pitchFamily="2" charset="2"/>
        <a:buChar char="q"/>
        <a:defRPr sz="2000">
          <a:solidFill>
            <a:schemeClr val="tx1"/>
          </a:solidFill>
          <a:latin typeface="+mn-lt"/>
          <a:ea typeface="+mn-ea"/>
          <a:cs typeface="+mn-cs"/>
        </a:defRPr>
      </a:lvl1pPr>
      <a:lvl2pPr marL="739775" indent="-282575" algn="l" rtl="0" eaLnBrk="0" fontAlgn="base" hangingPunct="0">
        <a:spcBef>
          <a:spcPct val="20000"/>
        </a:spcBef>
        <a:spcAft>
          <a:spcPct val="0"/>
        </a:spcAft>
        <a:buFont typeface="Wingdings" pitchFamily="2" charset="2"/>
        <a:buChar char="§"/>
        <a:defRPr>
          <a:solidFill>
            <a:schemeClr val="tx1"/>
          </a:solidFill>
          <a:latin typeface="+mn-lt"/>
        </a:defRPr>
      </a:lvl2pPr>
      <a:lvl3pPr marL="1195388" indent="-228600" algn="l" rtl="0" eaLnBrk="0" fontAlgn="base" hangingPunct="0">
        <a:lnSpc>
          <a:spcPct val="120000"/>
        </a:lnSpc>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Char char="»"/>
        <a:defRPr sz="1000">
          <a:solidFill>
            <a:schemeClr val="tx1"/>
          </a:solidFill>
          <a:latin typeface="+mn-lt"/>
        </a:defRPr>
      </a:lvl5pPr>
      <a:lvl6pPr marL="2514600" indent="-228600" algn="l" rtl="0" fontAlgn="base">
        <a:spcBef>
          <a:spcPct val="20000"/>
        </a:spcBef>
        <a:spcAft>
          <a:spcPct val="0"/>
        </a:spcAft>
        <a:buChar char="»"/>
        <a:defRPr sz="1000">
          <a:solidFill>
            <a:schemeClr val="tx1"/>
          </a:solidFill>
          <a:latin typeface="+mn-lt"/>
        </a:defRPr>
      </a:lvl6pPr>
      <a:lvl7pPr marL="2971800" indent="-228600" algn="l" rtl="0" fontAlgn="base">
        <a:spcBef>
          <a:spcPct val="20000"/>
        </a:spcBef>
        <a:spcAft>
          <a:spcPct val="0"/>
        </a:spcAft>
        <a:buChar char="»"/>
        <a:defRPr sz="1000">
          <a:solidFill>
            <a:schemeClr val="tx1"/>
          </a:solidFill>
          <a:latin typeface="+mn-lt"/>
        </a:defRPr>
      </a:lvl7pPr>
      <a:lvl8pPr marL="3429000" indent="-228600" algn="l" rtl="0" fontAlgn="base">
        <a:spcBef>
          <a:spcPct val="20000"/>
        </a:spcBef>
        <a:spcAft>
          <a:spcPct val="0"/>
        </a:spcAft>
        <a:buChar char="»"/>
        <a:defRPr sz="1000">
          <a:solidFill>
            <a:schemeClr val="tx1"/>
          </a:solidFill>
          <a:latin typeface="+mn-lt"/>
        </a:defRPr>
      </a:lvl8pPr>
      <a:lvl9pPr marL="3886200" indent="-228600" algn="l" rtl="0" fontAlgn="base">
        <a:spcBef>
          <a:spcPct val="20000"/>
        </a:spcBef>
        <a:spcAft>
          <a:spcPct val="0"/>
        </a:spcAft>
        <a:buChar char="»"/>
        <a:defRPr sz="1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66.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7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89.xm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9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23.png"/><Relationship Id="rId7" Type="http://schemas.openxmlformats.org/officeDocument/2006/relationships/image" Target="../media/image26.png"/><Relationship Id="rId12" Type="http://schemas.openxmlformats.org/officeDocument/2006/relationships/image" Target="../media/image22.jpeg"/><Relationship Id="rId17" Type="http://schemas.openxmlformats.org/officeDocument/2006/relationships/image" Target="../media/image33.png"/><Relationship Id="rId2" Type="http://schemas.openxmlformats.org/officeDocument/2006/relationships/notesSlide" Target="../notesSlides/notesSlide7.xml"/><Relationship Id="rId16" Type="http://schemas.openxmlformats.org/officeDocument/2006/relationships/image" Target="../media/image32.png"/><Relationship Id="rId1" Type="http://schemas.openxmlformats.org/officeDocument/2006/relationships/slideLayout" Target="../slideLayouts/slideLayout40.xml"/><Relationship Id="rId6" Type="http://schemas.openxmlformats.org/officeDocument/2006/relationships/image" Target="../media/image25.jpeg"/><Relationship Id="rId11" Type="http://schemas.openxmlformats.org/officeDocument/2006/relationships/image" Target="../media/image12.png"/><Relationship Id="rId5" Type="http://schemas.openxmlformats.org/officeDocument/2006/relationships/image" Target="../media/image24.png"/><Relationship Id="rId15" Type="http://schemas.openxmlformats.org/officeDocument/2006/relationships/image" Target="../media/image31.png"/><Relationship Id="rId10" Type="http://schemas.openxmlformats.org/officeDocument/2006/relationships/image" Target="../media/image11.png"/><Relationship Id="rId4" Type="http://schemas.openxmlformats.org/officeDocument/2006/relationships/image" Target="../media/image21.png"/><Relationship Id="rId9" Type="http://schemas.openxmlformats.org/officeDocument/2006/relationships/image" Target="../media/image28.png"/><Relationship Id="rId14"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hyperlink" Target="http://processors.wiki.ti.com/index.php/Category:TMS570" TargetMode="External"/><Relationship Id="rId3" Type="http://schemas.openxmlformats.org/officeDocument/2006/relationships/image" Target="../media/image35.jpeg"/><Relationship Id="rId7" Type="http://schemas.openxmlformats.org/officeDocument/2006/relationships/hyperlink" Target="http://processors.wiki.ti.com/index.php/Category:RM4" TargetMode="External"/><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hyperlink" Target="http://e2e.ti.com/support/microcontrollers/tms570/default.aspx" TargetMode="External"/><Relationship Id="rId5" Type="http://schemas.openxmlformats.org/officeDocument/2006/relationships/hyperlink" Target="http://www.ti.com/TMS570" TargetMode="External"/><Relationship Id="rId4" Type="http://schemas.openxmlformats.org/officeDocument/2006/relationships/hyperlink" Target="http://www.ti.com/RM4" TargetMode="External"/><Relationship Id="rId9" Type="http://schemas.openxmlformats.org/officeDocument/2006/relationships/hyperlink" Target="http://processors.wiki.ti.com/index.php/Category:TMS470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37.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a0864766\My Documents\Catalog Safety\General Images\shutterstock_16157674_abstract.jpg"/>
          <p:cNvPicPr>
            <a:picLocks noChangeAspect="1" noChangeArrowheads="1"/>
          </p:cNvPicPr>
          <p:nvPr/>
        </p:nvPicPr>
        <p:blipFill>
          <a:blip r:embed="rId3" cstate="print"/>
          <a:srcRect/>
          <a:stretch>
            <a:fillRect/>
          </a:stretch>
        </p:blipFill>
        <p:spPr bwMode="auto">
          <a:xfrm>
            <a:off x="4811774" y="-1"/>
            <a:ext cx="4152900" cy="6324601"/>
          </a:xfrm>
          <a:prstGeom prst="rect">
            <a:avLst/>
          </a:prstGeom>
          <a:noFill/>
        </p:spPr>
      </p:pic>
      <p:pic>
        <p:nvPicPr>
          <p:cNvPr id="77829" name="Picture 6"/>
          <p:cNvPicPr>
            <a:picLocks noChangeAspect="1" noChangeArrowheads="1"/>
          </p:cNvPicPr>
          <p:nvPr/>
        </p:nvPicPr>
        <p:blipFill>
          <a:blip r:embed="rId4" cstate="print"/>
          <a:srcRect/>
          <a:stretch>
            <a:fillRect/>
          </a:stretch>
        </p:blipFill>
        <p:spPr bwMode="auto">
          <a:xfrm>
            <a:off x="0" y="1738063"/>
            <a:ext cx="9144000" cy="895350"/>
          </a:xfrm>
          <a:prstGeom prst="rect">
            <a:avLst/>
          </a:prstGeom>
          <a:noFill/>
          <a:ln w="9525" algn="ctr">
            <a:noFill/>
            <a:miter lim="800000"/>
            <a:headEnd/>
            <a:tailEnd/>
          </a:ln>
        </p:spPr>
      </p:pic>
      <p:sp>
        <p:nvSpPr>
          <p:cNvPr id="2" name="Title 5"/>
          <p:cNvSpPr>
            <a:spLocks noGrp="1"/>
          </p:cNvSpPr>
          <p:nvPr>
            <p:ph type="ctrTitle" idx="4294967295"/>
          </p:nvPr>
        </p:nvSpPr>
        <p:spPr>
          <a:xfrm>
            <a:off x="304552" y="609600"/>
            <a:ext cx="8687048" cy="1709484"/>
          </a:xfrm>
          <a:effectLst/>
        </p:spPr>
        <p:txBody>
          <a:bodyPr/>
          <a:lstStyle/>
          <a:p>
            <a:pPr>
              <a:defRPr/>
            </a:pP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Hercules</a:t>
            </a:r>
            <a:r>
              <a:rPr lang="en-US" sz="1200" baseline="990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TM</a:t>
            </a: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r>
              <a:rPr lang="zh-CN" alt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安全微控制器平台</a:t>
            </a: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endPar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endParaRPr>
          </a:p>
        </p:txBody>
      </p:sp>
      <p:pic>
        <p:nvPicPr>
          <p:cNvPr id="10" name="Picture 3" descr="C:\Users\x0marcom\Documents\2011\06_KW_Hercules\high res art\Hercules MCU chip new2no background med.png"/>
          <p:cNvPicPr>
            <a:picLocks noChangeAspect="1" noChangeArrowheads="1"/>
          </p:cNvPicPr>
          <p:nvPr/>
        </p:nvPicPr>
        <p:blipFill>
          <a:blip r:embed="rId5" cstate="print"/>
          <a:srcRect/>
          <a:stretch>
            <a:fillRect/>
          </a:stretch>
        </p:blipFill>
        <p:spPr bwMode="auto">
          <a:xfrm>
            <a:off x="2606358" y="2215515"/>
            <a:ext cx="3525899" cy="2808923"/>
          </a:xfrm>
          <a:prstGeom prst="rect">
            <a:avLst/>
          </a:prstGeom>
          <a:noFill/>
        </p:spPr>
      </p:pic>
      <p:sp>
        <p:nvSpPr>
          <p:cNvPr id="7" name="Rectangle 6"/>
          <p:cNvSpPr/>
          <p:nvPr/>
        </p:nvSpPr>
        <p:spPr>
          <a:xfrm>
            <a:off x="328478" y="5054084"/>
            <a:ext cx="2246128" cy="784830"/>
          </a:xfrm>
          <a:prstGeom prst="rect">
            <a:avLst/>
          </a:prstGeom>
        </p:spPr>
        <p:txBody>
          <a:bodyPr wrap="none">
            <a:spAutoFit/>
          </a:bodyPr>
          <a:lstStyle/>
          <a:p>
            <a:pPr>
              <a:spcBef>
                <a:spcPct val="50000"/>
              </a:spcBef>
            </a:pPr>
            <a:r>
              <a:rPr lang="zh-CN" altLang="en-US" sz="2400" b="1" dirty="0" smtClean="0"/>
              <a:t>新产品简介</a:t>
            </a:r>
            <a:r>
              <a:rPr lang="en-US" altLang="zh-CN" sz="2400" b="1" dirty="0" smtClean="0"/>
              <a:t>(</a:t>
            </a:r>
            <a:r>
              <a:rPr lang="zh-CN" altLang="en-US" sz="2400" b="1" dirty="0"/>
              <a:t>下</a:t>
            </a:r>
            <a:r>
              <a:rPr lang="en-US" altLang="zh-CN" sz="2400" b="1" dirty="0" smtClean="0"/>
              <a:t>)</a:t>
            </a:r>
          </a:p>
          <a:p>
            <a:pPr>
              <a:spcBef>
                <a:spcPct val="50000"/>
              </a:spcBef>
            </a:pPr>
            <a:endParaRPr lang="en-US" sz="1400" b="1" dirty="0"/>
          </a:p>
        </p:txBody>
      </p:sp>
    </p:spTree>
    <p:extLst>
      <p:ext uri="{BB962C8B-B14F-4D97-AF65-F5344CB8AC3E}">
        <p14:creationId xmlns:p14="http://schemas.microsoft.com/office/powerpoint/2010/main" val="309511826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0" y="-133350"/>
            <a:ext cx="9144000" cy="1189038"/>
          </a:xfrm>
        </p:spPr>
        <p:txBody>
          <a:bodyPr/>
          <a:lstStyle/>
          <a:p>
            <a:r>
              <a:rPr lang="zh-CN" altLang="en-US" sz="3000" dirty="0" smtClean="0"/>
              <a:t>高性能的</a:t>
            </a:r>
            <a:r>
              <a:rPr lang="en-US" altLang="zh-CN" sz="3000" dirty="0" smtClean="0"/>
              <a:t>C</a:t>
            </a:r>
            <a:r>
              <a:rPr lang="en-US" sz="3000" dirty="0" smtClean="0"/>
              <a:t>ortex-R4F </a:t>
            </a:r>
            <a:r>
              <a:rPr lang="zh-CN" altLang="en-US" sz="3000" dirty="0" smtClean="0"/>
              <a:t>浮点 </a:t>
            </a:r>
            <a:r>
              <a:rPr lang="en-US" sz="3000" dirty="0" smtClean="0"/>
              <a:t>CPU </a:t>
            </a:r>
          </a:p>
        </p:txBody>
      </p:sp>
      <p:sp>
        <p:nvSpPr>
          <p:cNvPr id="520197" name="Rectangle 10"/>
          <p:cNvSpPr>
            <a:spLocks noChangeAspect="1" noChangeArrowheads="1"/>
          </p:cNvSpPr>
          <p:nvPr/>
        </p:nvSpPr>
        <p:spPr bwMode="gray">
          <a:xfrm>
            <a:off x="3272762" y="2420584"/>
            <a:ext cx="2552305" cy="2070382"/>
          </a:xfrm>
          <a:prstGeom prst="rect">
            <a:avLst/>
          </a:prstGeom>
          <a:ln>
            <a:headEnd/>
            <a:tailEnd/>
          </a:ln>
          <a:effectLst>
            <a:outerShdw blurRad="292100" dist="508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5"/>
          </a:lnRef>
          <a:fillRef idx="1003">
            <a:schemeClr val="dk2"/>
          </a:fillRef>
          <a:effectRef idx="3">
            <a:schemeClr val="accent5"/>
          </a:effectRef>
          <a:fontRef idx="minor">
            <a:schemeClr val="lt1"/>
          </a:fontRef>
        </p:style>
        <p:txBody>
          <a:bodyPr/>
          <a:lstStyle/>
          <a:p>
            <a:pPr algn="ctr" eaLnBrk="0" hangingPunct="0">
              <a:defRPr/>
            </a:pPr>
            <a:r>
              <a:rPr lang="en-US" sz="1400" b="1" dirty="0">
                <a:solidFill>
                  <a:srgbClr val="FFFFFF"/>
                </a:solidFill>
              </a:rPr>
              <a:t/>
            </a:r>
            <a:br>
              <a:rPr lang="en-US" sz="1400" b="1" dirty="0">
                <a:solidFill>
                  <a:srgbClr val="FFFFFF"/>
                </a:solidFill>
              </a:rPr>
            </a:br>
            <a:r>
              <a:rPr lang="en-US" sz="1400" b="1" dirty="0">
                <a:solidFill>
                  <a:srgbClr val="FFFFFF"/>
                </a:solidFill>
              </a:rPr>
              <a:t/>
            </a:r>
            <a:br>
              <a:rPr lang="en-US" sz="1400" b="1" dirty="0">
                <a:solidFill>
                  <a:srgbClr val="FFFFFF"/>
                </a:solidFill>
              </a:rPr>
            </a:br>
            <a:endParaRPr lang="en-US" sz="1400" b="1" dirty="0">
              <a:solidFill>
                <a:srgbClr val="FFFFFF"/>
              </a:solidFill>
            </a:endParaRPr>
          </a:p>
        </p:txBody>
      </p:sp>
      <p:sp>
        <p:nvSpPr>
          <p:cNvPr id="520200" name="AutoShape 8"/>
          <p:cNvSpPr>
            <a:spLocks noChangeArrowheads="1"/>
          </p:cNvSpPr>
          <p:nvPr/>
        </p:nvSpPr>
        <p:spPr bwMode="auto">
          <a:xfrm>
            <a:off x="169863" y="2028826"/>
            <a:ext cx="2286000" cy="571500"/>
          </a:xfrm>
          <a:prstGeom prst="wedgeRectCallout">
            <a:avLst>
              <a:gd name="adj1" fmla="val 71241"/>
              <a:gd name="adj2" fmla="val 41106"/>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zh-CN" altLang="en-US" sz="1400" b="1" dirty="0">
                <a:solidFill>
                  <a:srgbClr val="000000"/>
                </a:solidFill>
              </a:rPr>
              <a:t>高达</a:t>
            </a:r>
            <a:r>
              <a:rPr lang="en-US" sz="1400" b="1" dirty="0" smtClean="0">
                <a:solidFill>
                  <a:srgbClr val="000000"/>
                </a:solidFill>
              </a:rPr>
              <a:t> 220 </a:t>
            </a:r>
            <a:r>
              <a:rPr lang="en-US" sz="1400" b="1" dirty="0">
                <a:solidFill>
                  <a:srgbClr val="000000"/>
                </a:solidFill>
              </a:rPr>
              <a:t>MHz </a:t>
            </a:r>
            <a:r>
              <a:rPr lang="zh-CN" altLang="en-US" sz="1400" b="1" dirty="0" smtClean="0">
                <a:solidFill>
                  <a:srgbClr val="000000"/>
                </a:solidFill>
              </a:rPr>
              <a:t>的</a:t>
            </a:r>
            <a:r>
              <a:rPr lang="en-US" sz="1400" b="1" dirty="0" smtClean="0">
                <a:solidFill>
                  <a:srgbClr val="000000"/>
                </a:solidFill>
              </a:rPr>
              <a:t>CPU </a:t>
            </a:r>
            <a:r>
              <a:rPr lang="zh-CN" altLang="en-US" sz="1400" b="1" dirty="0" smtClean="0">
                <a:solidFill>
                  <a:srgbClr val="000000"/>
                </a:solidFill>
              </a:rPr>
              <a:t>工作频率</a:t>
            </a:r>
            <a:endParaRPr lang="en-US" sz="1400" b="1" dirty="0">
              <a:solidFill>
                <a:srgbClr val="000000"/>
              </a:solidFill>
            </a:endParaRPr>
          </a:p>
        </p:txBody>
      </p:sp>
      <p:sp>
        <p:nvSpPr>
          <p:cNvPr id="520203" name="AutoShape 11"/>
          <p:cNvSpPr>
            <a:spLocks noChangeArrowheads="1"/>
          </p:cNvSpPr>
          <p:nvPr/>
        </p:nvSpPr>
        <p:spPr bwMode="auto">
          <a:xfrm>
            <a:off x="6611938" y="2171700"/>
            <a:ext cx="2286000" cy="730250"/>
          </a:xfrm>
          <a:prstGeom prst="wedgeRectCallout">
            <a:avLst>
              <a:gd name="adj1" fmla="val -74778"/>
              <a:gd name="adj2" fmla="val 52670"/>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en-US" sz="1400" b="1" dirty="0" smtClean="0">
                <a:solidFill>
                  <a:srgbClr val="000000"/>
                </a:solidFill>
              </a:rPr>
              <a:t> </a:t>
            </a:r>
            <a:r>
              <a:rPr lang="zh-CN" altLang="en-US" sz="1400" b="1" dirty="0" smtClean="0">
                <a:solidFill>
                  <a:srgbClr val="000000"/>
                </a:solidFill>
              </a:rPr>
              <a:t>单精度</a:t>
            </a:r>
            <a:r>
              <a:rPr lang="en-US" altLang="zh-CN" sz="1400" b="1" dirty="0" smtClean="0">
                <a:solidFill>
                  <a:srgbClr val="000000"/>
                </a:solidFill>
              </a:rPr>
              <a:t>/</a:t>
            </a:r>
            <a:r>
              <a:rPr lang="zh-CN" altLang="en-US" sz="1400" b="1" dirty="0" smtClean="0">
                <a:solidFill>
                  <a:srgbClr val="000000"/>
                </a:solidFill>
              </a:rPr>
              <a:t>双精度</a:t>
            </a:r>
            <a:endParaRPr lang="en-US" altLang="zh-CN" sz="1400" b="1" dirty="0" smtClean="0">
              <a:solidFill>
                <a:srgbClr val="000000"/>
              </a:solidFill>
            </a:endParaRPr>
          </a:p>
          <a:p>
            <a:pPr algn="ctr">
              <a:defRPr/>
            </a:pPr>
            <a:r>
              <a:rPr lang="en-US" sz="1400" b="1" dirty="0" smtClean="0">
                <a:solidFill>
                  <a:srgbClr val="000000"/>
                </a:solidFill>
              </a:rPr>
              <a:t>IEEE </a:t>
            </a:r>
            <a:r>
              <a:rPr lang="en-US" sz="1400" b="1" dirty="0">
                <a:solidFill>
                  <a:srgbClr val="000000"/>
                </a:solidFill>
              </a:rPr>
              <a:t>754 </a:t>
            </a:r>
            <a:r>
              <a:rPr lang="zh-CN" altLang="en-US" sz="1400" b="1" dirty="0" smtClean="0">
                <a:solidFill>
                  <a:srgbClr val="000000"/>
                </a:solidFill>
              </a:rPr>
              <a:t>浮点单元</a:t>
            </a:r>
            <a:endParaRPr lang="en-US" sz="1400" b="1" dirty="0">
              <a:solidFill>
                <a:srgbClr val="000000"/>
              </a:solidFill>
            </a:endParaRPr>
          </a:p>
        </p:txBody>
      </p:sp>
      <p:sp>
        <p:nvSpPr>
          <p:cNvPr id="520204" name="AutoShape 12"/>
          <p:cNvSpPr>
            <a:spLocks noChangeArrowheads="1"/>
          </p:cNvSpPr>
          <p:nvPr/>
        </p:nvSpPr>
        <p:spPr bwMode="auto">
          <a:xfrm>
            <a:off x="6611938" y="4035300"/>
            <a:ext cx="2286000" cy="785091"/>
          </a:xfrm>
          <a:prstGeom prst="wedgeRectCallout">
            <a:avLst>
              <a:gd name="adj1" fmla="val -79073"/>
              <a:gd name="adj2" fmla="val -41720"/>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zh-CN" altLang="en-US" sz="1400" b="1" dirty="0" smtClean="0">
                <a:solidFill>
                  <a:srgbClr val="000000"/>
                </a:solidFill>
              </a:rPr>
              <a:t>超级架构</a:t>
            </a:r>
            <a:r>
              <a:rPr lang="en-US" sz="1400" b="1" dirty="0" smtClean="0">
                <a:solidFill>
                  <a:srgbClr val="000000"/>
                </a:solidFill>
              </a:rPr>
              <a:t>, </a:t>
            </a:r>
            <a:r>
              <a:rPr lang="en-US" sz="1400" b="1" dirty="0">
                <a:solidFill>
                  <a:srgbClr val="000000"/>
                </a:solidFill>
              </a:rPr>
              <a:t>SIMD,</a:t>
            </a:r>
            <a:br>
              <a:rPr lang="en-US" sz="1400" b="1" dirty="0">
                <a:solidFill>
                  <a:srgbClr val="000000"/>
                </a:solidFill>
              </a:rPr>
            </a:br>
            <a:r>
              <a:rPr lang="en-US" sz="1400" b="1" dirty="0" smtClean="0">
                <a:solidFill>
                  <a:srgbClr val="000000"/>
                </a:solidFill>
              </a:rPr>
              <a:t>8</a:t>
            </a:r>
            <a:r>
              <a:rPr lang="zh-CN" altLang="en-US" sz="1400" b="1" dirty="0" smtClean="0">
                <a:solidFill>
                  <a:srgbClr val="000000"/>
                </a:solidFill>
              </a:rPr>
              <a:t>级流水线</a:t>
            </a:r>
            <a:endParaRPr lang="en-US" altLang="zh-CN" sz="1400" b="1" dirty="0" smtClean="0">
              <a:solidFill>
                <a:srgbClr val="000000"/>
              </a:solidFill>
            </a:endParaRPr>
          </a:p>
          <a:p>
            <a:pPr algn="ctr">
              <a:defRPr/>
            </a:pPr>
            <a:r>
              <a:rPr lang="zh-CN" altLang="en-US" sz="1400" b="1" dirty="0">
                <a:solidFill>
                  <a:srgbClr val="000000"/>
                </a:solidFill>
              </a:rPr>
              <a:t>高</a:t>
            </a:r>
            <a:r>
              <a:rPr lang="zh-CN" altLang="en-US" sz="1400" b="1" dirty="0" smtClean="0">
                <a:solidFill>
                  <a:srgbClr val="000000"/>
                </a:solidFill>
              </a:rPr>
              <a:t>达</a:t>
            </a:r>
            <a:r>
              <a:rPr lang="en-US" sz="1400" b="1" dirty="0" smtClean="0">
                <a:solidFill>
                  <a:srgbClr val="000000"/>
                </a:solidFill>
              </a:rPr>
              <a:t>1.6 </a:t>
            </a:r>
            <a:r>
              <a:rPr lang="en-US" sz="1400" b="1" dirty="0">
                <a:solidFill>
                  <a:srgbClr val="000000"/>
                </a:solidFill>
              </a:rPr>
              <a:t>DMIPS/MHz</a:t>
            </a:r>
          </a:p>
        </p:txBody>
      </p:sp>
      <p:sp>
        <p:nvSpPr>
          <p:cNvPr id="520205" name="AutoShape 13"/>
          <p:cNvSpPr>
            <a:spLocks noChangeArrowheads="1"/>
          </p:cNvSpPr>
          <p:nvPr/>
        </p:nvSpPr>
        <p:spPr bwMode="auto">
          <a:xfrm>
            <a:off x="179388" y="2744788"/>
            <a:ext cx="2286000" cy="1155700"/>
          </a:xfrm>
          <a:prstGeom prst="wedgeRectCallout">
            <a:avLst>
              <a:gd name="adj1" fmla="val 73829"/>
              <a:gd name="adj2" fmla="val 1097"/>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zh-CN" altLang="en-US" sz="1400" b="1" dirty="0" smtClean="0">
                <a:solidFill>
                  <a:srgbClr val="000000"/>
                </a:solidFill>
              </a:rPr>
              <a:t>快速乘法，除法，</a:t>
            </a:r>
            <a:endParaRPr lang="en-US" altLang="zh-CN" sz="1400" b="1" dirty="0" smtClean="0">
              <a:solidFill>
                <a:srgbClr val="000000"/>
              </a:solidFill>
            </a:endParaRPr>
          </a:p>
          <a:p>
            <a:pPr algn="ctr">
              <a:defRPr/>
            </a:pPr>
            <a:r>
              <a:rPr lang="zh-CN" altLang="en-US" sz="1400" b="1" dirty="0" smtClean="0">
                <a:solidFill>
                  <a:srgbClr val="000000"/>
                </a:solidFill>
              </a:rPr>
              <a:t>和平方根运算单元</a:t>
            </a:r>
            <a:endParaRPr lang="en-US" altLang="zh-CN" sz="1400" b="1" dirty="0" smtClean="0">
              <a:solidFill>
                <a:srgbClr val="000000"/>
              </a:solidFill>
            </a:endParaRPr>
          </a:p>
          <a:p>
            <a:pPr algn="ctr">
              <a:defRPr/>
            </a:pPr>
            <a:r>
              <a:rPr lang="zh-CN" altLang="en-US" sz="1400" b="1" dirty="0" smtClean="0">
                <a:solidFill>
                  <a:srgbClr val="000000"/>
                </a:solidFill>
              </a:rPr>
              <a:t>简化实现算法</a:t>
            </a:r>
            <a:endParaRPr lang="en-US" sz="1400" b="1" dirty="0">
              <a:solidFill>
                <a:srgbClr val="000000"/>
              </a:solidFill>
            </a:endParaRPr>
          </a:p>
        </p:txBody>
      </p:sp>
      <p:sp>
        <p:nvSpPr>
          <p:cNvPr id="520206" name="AutoShape 14"/>
          <p:cNvSpPr>
            <a:spLocks noChangeArrowheads="1"/>
          </p:cNvSpPr>
          <p:nvPr/>
        </p:nvSpPr>
        <p:spPr bwMode="auto">
          <a:xfrm>
            <a:off x="131763" y="4051300"/>
            <a:ext cx="2286000" cy="517525"/>
          </a:xfrm>
          <a:prstGeom prst="wedgeRectCallout">
            <a:avLst>
              <a:gd name="adj1" fmla="val 70477"/>
              <a:gd name="adj2" fmla="val -47241"/>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es-ES" sz="1400" b="1" dirty="0">
                <a:solidFill>
                  <a:srgbClr val="000000"/>
                </a:solidFill>
              </a:rPr>
              <a:t>8 </a:t>
            </a:r>
            <a:r>
              <a:rPr lang="zh-CN" altLang="en-US" sz="1400" b="1" dirty="0" smtClean="0">
                <a:solidFill>
                  <a:srgbClr val="000000"/>
                </a:solidFill>
              </a:rPr>
              <a:t>个分割区域的</a:t>
            </a:r>
            <a:endParaRPr lang="en-US" altLang="zh-CN" sz="1400" b="1" dirty="0" smtClean="0">
              <a:solidFill>
                <a:srgbClr val="000000"/>
              </a:solidFill>
            </a:endParaRPr>
          </a:p>
          <a:p>
            <a:pPr algn="ctr">
              <a:defRPr/>
            </a:pPr>
            <a:r>
              <a:rPr lang="zh-CN" altLang="en-US" sz="1400" b="1" dirty="0" smtClean="0">
                <a:solidFill>
                  <a:srgbClr val="000000"/>
                </a:solidFill>
              </a:rPr>
              <a:t>存储器保护器</a:t>
            </a:r>
            <a:endParaRPr lang="en-US" sz="1400" b="1" dirty="0">
              <a:solidFill>
                <a:srgbClr val="000000"/>
              </a:solidFill>
            </a:endParaRPr>
          </a:p>
        </p:txBody>
      </p:sp>
      <p:sp>
        <p:nvSpPr>
          <p:cNvPr id="520207" name="AutoShape 15"/>
          <p:cNvSpPr>
            <a:spLocks noChangeArrowheads="1"/>
          </p:cNvSpPr>
          <p:nvPr/>
        </p:nvSpPr>
        <p:spPr bwMode="auto">
          <a:xfrm>
            <a:off x="6611938" y="3127375"/>
            <a:ext cx="2286000" cy="730250"/>
          </a:xfrm>
          <a:prstGeom prst="wedgeRectCallout">
            <a:avLst>
              <a:gd name="adj1" fmla="val -80287"/>
              <a:gd name="adj2" fmla="val 22577"/>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zh-CN" altLang="en-US" sz="1400" b="1" dirty="0">
                <a:solidFill>
                  <a:srgbClr val="000000"/>
                </a:solidFill>
              </a:rPr>
              <a:t>浮</a:t>
            </a:r>
            <a:r>
              <a:rPr lang="zh-CN" altLang="en-US" sz="1400" b="1" dirty="0" smtClean="0">
                <a:solidFill>
                  <a:srgbClr val="000000"/>
                </a:solidFill>
              </a:rPr>
              <a:t>点运算和</a:t>
            </a:r>
            <a:endParaRPr lang="en-US" altLang="zh-CN" sz="1400" b="1" dirty="0" smtClean="0">
              <a:solidFill>
                <a:srgbClr val="000000"/>
              </a:solidFill>
            </a:endParaRPr>
          </a:p>
          <a:p>
            <a:pPr algn="ctr">
              <a:defRPr/>
            </a:pPr>
            <a:r>
              <a:rPr lang="zh-CN" altLang="en-US" sz="1400" b="1" dirty="0" smtClean="0">
                <a:solidFill>
                  <a:srgbClr val="000000"/>
                </a:solidFill>
              </a:rPr>
              <a:t>整数运算并行进行</a:t>
            </a:r>
            <a:endParaRPr lang="en-US" sz="1400" b="1" dirty="0">
              <a:solidFill>
                <a:srgbClr val="000000"/>
              </a:solidFill>
            </a:endParaRPr>
          </a:p>
        </p:txBody>
      </p:sp>
      <p:sp>
        <p:nvSpPr>
          <p:cNvPr id="520210" name="Text Box 18"/>
          <p:cNvSpPr txBox="1">
            <a:spLocks noChangeArrowheads="1"/>
          </p:cNvSpPr>
          <p:nvPr/>
        </p:nvSpPr>
        <p:spPr bwMode="auto">
          <a:xfrm>
            <a:off x="2835502" y="5245781"/>
            <a:ext cx="3460750" cy="915987"/>
          </a:xfrm>
          <a:prstGeom prst="rect">
            <a:avLst/>
          </a:prstGeom>
          <a:solidFill>
            <a:srgbClr val="FFC000"/>
          </a:solidFill>
          <a:ln>
            <a:headEnd/>
            <a:tailEnd/>
          </a:ln>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anchor="ctr" anchorCtr="1"/>
          <a:lstStyle/>
          <a:p>
            <a:pPr>
              <a:buFontTx/>
              <a:buChar char="•"/>
              <a:defRPr/>
            </a:pPr>
            <a:r>
              <a:rPr lang="en-US" sz="1400" b="1" dirty="0">
                <a:solidFill>
                  <a:srgbClr val="000000">
                    <a:lumMod val="85000"/>
                    <a:lumOff val="15000"/>
                  </a:srgbClr>
                </a:solidFill>
              </a:rPr>
              <a:t> </a:t>
            </a:r>
            <a:r>
              <a:rPr lang="zh-CN" altLang="en-US" sz="1400" b="1" dirty="0" smtClean="0">
                <a:solidFill>
                  <a:srgbClr val="000000">
                    <a:lumMod val="85000"/>
                    <a:lumOff val="15000"/>
                  </a:srgbClr>
                </a:solidFill>
              </a:rPr>
              <a:t>高达</a:t>
            </a:r>
            <a:r>
              <a:rPr lang="en-US" sz="1400" b="1" dirty="0" smtClean="0">
                <a:solidFill>
                  <a:srgbClr val="000000">
                    <a:lumMod val="85000"/>
                    <a:lumOff val="15000"/>
                  </a:srgbClr>
                </a:solidFill>
              </a:rPr>
              <a:t> 350 </a:t>
            </a:r>
            <a:r>
              <a:rPr lang="en-US" sz="1400" b="1" dirty="0">
                <a:solidFill>
                  <a:srgbClr val="000000">
                    <a:lumMod val="85000"/>
                    <a:lumOff val="15000"/>
                  </a:srgbClr>
                </a:solidFill>
              </a:rPr>
              <a:t>DMIPS </a:t>
            </a:r>
            <a:r>
              <a:rPr lang="zh-CN" altLang="en-US" sz="1400" b="1" dirty="0" smtClean="0">
                <a:solidFill>
                  <a:srgbClr val="000000">
                    <a:lumMod val="85000"/>
                    <a:lumOff val="15000"/>
                  </a:srgbClr>
                </a:solidFill>
              </a:rPr>
              <a:t>的性能</a:t>
            </a:r>
            <a:endParaRPr lang="en-US" sz="1400" b="1" dirty="0" smtClean="0">
              <a:solidFill>
                <a:srgbClr val="000000">
                  <a:lumMod val="85000"/>
                  <a:lumOff val="15000"/>
                </a:srgbClr>
              </a:solidFill>
            </a:endParaRPr>
          </a:p>
          <a:p>
            <a:pPr>
              <a:buFontTx/>
              <a:buChar char="•"/>
              <a:defRPr/>
            </a:pPr>
            <a:r>
              <a:rPr lang="en-US" sz="1400" b="1" dirty="0" smtClean="0">
                <a:solidFill>
                  <a:srgbClr val="000000">
                    <a:lumMod val="85000"/>
                    <a:lumOff val="15000"/>
                  </a:srgbClr>
                </a:solidFill>
              </a:rPr>
              <a:t> </a:t>
            </a:r>
            <a:r>
              <a:rPr lang="zh-CN" altLang="en-US" sz="1400" b="1" dirty="0" smtClean="0">
                <a:solidFill>
                  <a:srgbClr val="000000">
                    <a:lumMod val="85000"/>
                    <a:lumOff val="15000"/>
                  </a:srgbClr>
                </a:solidFill>
              </a:rPr>
              <a:t>高性能浮点运算</a:t>
            </a:r>
            <a:endParaRPr lang="en-US" sz="1400" b="1" dirty="0" smtClean="0">
              <a:solidFill>
                <a:srgbClr val="000000">
                  <a:lumMod val="85000"/>
                  <a:lumOff val="15000"/>
                </a:srgbClr>
              </a:solidFill>
            </a:endParaRPr>
          </a:p>
          <a:p>
            <a:pPr>
              <a:buFontTx/>
              <a:buChar char="•"/>
              <a:defRPr/>
            </a:pPr>
            <a:r>
              <a:rPr lang="en-US" sz="1400" b="1" dirty="0" smtClean="0">
                <a:solidFill>
                  <a:srgbClr val="000000">
                    <a:lumMod val="85000"/>
                    <a:lumOff val="15000"/>
                  </a:srgbClr>
                </a:solidFill>
              </a:rPr>
              <a:t> </a:t>
            </a:r>
            <a:r>
              <a:rPr lang="zh-CN" altLang="en-US" sz="1400" b="1" dirty="0" smtClean="0">
                <a:solidFill>
                  <a:srgbClr val="000000">
                    <a:lumMod val="85000"/>
                    <a:lumOff val="15000"/>
                  </a:srgbClr>
                </a:solidFill>
              </a:rPr>
              <a:t>基于</a:t>
            </a:r>
            <a:r>
              <a:rPr lang="en-US" sz="1400" b="1" dirty="0" smtClean="0">
                <a:solidFill>
                  <a:srgbClr val="000000">
                    <a:lumMod val="85000"/>
                    <a:lumOff val="15000"/>
                  </a:srgbClr>
                </a:solidFill>
              </a:rPr>
              <a:t>ARM: </a:t>
            </a:r>
            <a:r>
              <a:rPr lang="zh-CN" altLang="en-US" sz="1400" b="1" dirty="0" smtClean="0">
                <a:solidFill>
                  <a:srgbClr val="000000">
                    <a:lumMod val="85000"/>
                    <a:lumOff val="15000"/>
                  </a:srgbClr>
                </a:solidFill>
              </a:rPr>
              <a:t>被广泛行业采用</a:t>
            </a:r>
            <a:endParaRPr lang="en-US" sz="1400" b="1" dirty="0">
              <a:solidFill>
                <a:srgbClr val="000000">
                  <a:lumMod val="85000"/>
                  <a:lumOff val="15000"/>
                </a:srgbClr>
              </a:solidFill>
            </a:endParaRPr>
          </a:p>
        </p:txBody>
      </p:sp>
      <p:sp>
        <p:nvSpPr>
          <p:cNvPr id="520201" name="AutoShape 9"/>
          <p:cNvSpPr>
            <a:spLocks noChangeArrowheads="1"/>
          </p:cNvSpPr>
          <p:nvPr/>
        </p:nvSpPr>
        <p:spPr bwMode="auto">
          <a:xfrm>
            <a:off x="760413" y="1042988"/>
            <a:ext cx="2447925" cy="523220"/>
          </a:xfrm>
          <a:prstGeom prst="wedgeRectCallout">
            <a:avLst>
              <a:gd name="adj1" fmla="val 45051"/>
              <a:gd name="adj2" fmla="val 109913"/>
            </a:avLst>
          </a:prstGeom>
          <a:ln>
            <a:headEnd/>
            <a:tailEnd/>
          </a:ln>
        </p:spPr>
        <p:style>
          <a:lnRef idx="0">
            <a:schemeClr val="accent5"/>
          </a:lnRef>
          <a:fillRef idx="3">
            <a:schemeClr val="accent5"/>
          </a:fillRef>
          <a:effectRef idx="3">
            <a:schemeClr val="accent5"/>
          </a:effectRef>
          <a:fontRef idx="minor">
            <a:schemeClr val="lt1"/>
          </a:fontRef>
        </p:style>
        <p:txBody>
          <a:bodyPr>
            <a:spAutoFit/>
          </a:bodyPr>
          <a:lstStyle/>
          <a:p>
            <a:pPr algn="ctr">
              <a:defRPr/>
            </a:pPr>
            <a:r>
              <a:rPr lang="en-US" sz="1400" b="1" dirty="0" smtClean="0">
                <a:solidFill>
                  <a:srgbClr val="000000"/>
                </a:solidFill>
              </a:rPr>
              <a:t>ARM</a:t>
            </a:r>
            <a:r>
              <a:rPr lang="en-US" sz="1400" b="1" baseline="30000" dirty="0" smtClean="0">
                <a:solidFill>
                  <a:srgbClr val="FFFFFF"/>
                </a:solidFill>
              </a:rPr>
              <a:t> </a:t>
            </a:r>
            <a:r>
              <a:rPr lang="en-US" sz="1400" b="1" baseline="30000" dirty="0" smtClean="0">
                <a:solidFill>
                  <a:schemeClr val="tx1"/>
                </a:solidFill>
              </a:rPr>
              <a:t>®</a:t>
            </a:r>
            <a:r>
              <a:rPr lang="en-US" sz="1400" b="1" dirty="0" smtClean="0">
                <a:solidFill>
                  <a:srgbClr val="000000"/>
                </a:solidFill>
              </a:rPr>
              <a:t> </a:t>
            </a:r>
            <a:r>
              <a:rPr lang="en-US" sz="1400" b="1" dirty="0">
                <a:solidFill>
                  <a:srgbClr val="000000"/>
                </a:solidFill>
              </a:rPr>
              <a:t>v7R </a:t>
            </a:r>
            <a:r>
              <a:rPr lang="en-US" sz="1400" b="1" dirty="0" err="1" smtClean="0">
                <a:solidFill>
                  <a:srgbClr val="000000"/>
                </a:solidFill>
              </a:rPr>
              <a:t>Cortex</a:t>
            </a:r>
            <a:r>
              <a:rPr lang="en-US" sz="1400" b="1" baseline="30000" dirty="0" err="1" smtClean="0">
                <a:solidFill>
                  <a:srgbClr val="000000"/>
                </a:solidFill>
              </a:rPr>
              <a:t>TM</a:t>
            </a:r>
            <a:r>
              <a:rPr lang="en-US" sz="1400" b="1" dirty="0" smtClean="0">
                <a:solidFill>
                  <a:srgbClr val="000000"/>
                </a:solidFill>
              </a:rPr>
              <a:t>  </a:t>
            </a:r>
            <a:r>
              <a:rPr lang="en-US" sz="1400" b="1" dirty="0">
                <a:solidFill>
                  <a:srgbClr val="000000"/>
                </a:solidFill>
              </a:rPr>
              <a:t>ISA </a:t>
            </a:r>
          </a:p>
          <a:p>
            <a:pPr algn="ctr">
              <a:defRPr/>
            </a:pPr>
            <a:r>
              <a:rPr lang="zh-CN" altLang="en-US" sz="1400" b="1" dirty="0" smtClean="0">
                <a:solidFill>
                  <a:srgbClr val="000000"/>
                </a:solidFill>
              </a:rPr>
              <a:t>完全向下兼容</a:t>
            </a:r>
            <a:r>
              <a:rPr lang="en-US" sz="1400" b="1" dirty="0" smtClean="0">
                <a:solidFill>
                  <a:srgbClr val="000000"/>
                </a:solidFill>
              </a:rPr>
              <a:t> </a:t>
            </a:r>
            <a:r>
              <a:rPr lang="en-US" sz="1400" b="1" dirty="0">
                <a:solidFill>
                  <a:srgbClr val="000000"/>
                </a:solidFill>
              </a:rPr>
              <a:t>ARM7/9/11</a:t>
            </a:r>
          </a:p>
        </p:txBody>
      </p:sp>
      <p:sp>
        <p:nvSpPr>
          <p:cNvPr id="520209" name="AutoShape 17"/>
          <p:cNvSpPr>
            <a:spLocks noChangeArrowheads="1"/>
          </p:cNvSpPr>
          <p:nvPr/>
        </p:nvSpPr>
        <p:spPr bwMode="auto">
          <a:xfrm>
            <a:off x="5934075" y="1044575"/>
            <a:ext cx="2447925" cy="730250"/>
          </a:xfrm>
          <a:prstGeom prst="wedgeRectCallout">
            <a:avLst>
              <a:gd name="adj1" fmla="val -46647"/>
              <a:gd name="adj2" fmla="val 117491"/>
            </a:avLst>
          </a:prstGeom>
          <a:ln>
            <a:headEnd/>
            <a:tailEnd/>
          </a:ln>
        </p:spPr>
        <p:style>
          <a:lnRef idx="0">
            <a:schemeClr val="accent5"/>
          </a:lnRef>
          <a:fillRef idx="3">
            <a:schemeClr val="accent5"/>
          </a:fillRef>
          <a:effectRef idx="3">
            <a:schemeClr val="accent5"/>
          </a:effectRef>
          <a:fontRef idx="minor">
            <a:schemeClr val="lt1"/>
          </a:fontRef>
        </p:style>
        <p:txBody>
          <a:bodyPr anchor="ctr" anchorCtr="1"/>
          <a:lstStyle/>
          <a:p>
            <a:pPr algn="ctr">
              <a:defRPr/>
            </a:pPr>
            <a:r>
              <a:rPr lang="zh-CN" altLang="en-US" sz="1400" b="1" dirty="0" smtClean="0">
                <a:solidFill>
                  <a:srgbClr val="000000"/>
                </a:solidFill>
              </a:rPr>
              <a:t>支持</a:t>
            </a:r>
            <a:r>
              <a:rPr lang="en-US" sz="1400" b="1" dirty="0" smtClean="0">
                <a:solidFill>
                  <a:srgbClr val="000000"/>
                </a:solidFill>
              </a:rPr>
              <a:t> </a:t>
            </a:r>
            <a:r>
              <a:rPr lang="en-US" sz="1400" b="1" dirty="0">
                <a:solidFill>
                  <a:srgbClr val="000000"/>
                </a:solidFill>
              </a:rPr>
              <a:t>ARM, Thumb </a:t>
            </a:r>
            <a:r>
              <a:rPr lang="zh-CN" altLang="en-US" sz="1400" b="1" dirty="0">
                <a:solidFill>
                  <a:srgbClr val="000000"/>
                </a:solidFill>
              </a:rPr>
              <a:t>和</a:t>
            </a:r>
            <a:r>
              <a:rPr lang="en-US" sz="1400" b="1" dirty="0" smtClean="0">
                <a:solidFill>
                  <a:srgbClr val="000000"/>
                </a:solidFill>
              </a:rPr>
              <a:t>Thumb-2 </a:t>
            </a:r>
            <a:r>
              <a:rPr lang="zh-CN" altLang="en-US" sz="1400" b="1" dirty="0" smtClean="0">
                <a:solidFill>
                  <a:srgbClr val="000000"/>
                </a:solidFill>
              </a:rPr>
              <a:t>指令集</a:t>
            </a:r>
            <a:endParaRPr lang="en-US" sz="1400" b="1" dirty="0">
              <a:solidFill>
                <a:srgbClr val="000000"/>
              </a:solidFill>
            </a:endParaRPr>
          </a:p>
        </p:txBody>
      </p:sp>
      <p:sp>
        <p:nvSpPr>
          <p:cNvPr id="520211" name="AutoShape 19"/>
          <p:cNvSpPr>
            <a:spLocks noChangeArrowheads="1"/>
          </p:cNvSpPr>
          <p:nvPr/>
        </p:nvSpPr>
        <p:spPr bwMode="auto">
          <a:xfrm>
            <a:off x="3346450" y="1049338"/>
            <a:ext cx="2447925" cy="954107"/>
          </a:xfrm>
          <a:prstGeom prst="wedgeRectCallout">
            <a:avLst>
              <a:gd name="adj1" fmla="val -21231"/>
              <a:gd name="adj2" fmla="val 83389"/>
            </a:avLst>
          </a:prstGeom>
          <a:ln>
            <a:headEnd/>
            <a:tailEnd/>
          </a:ln>
        </p:spPr>
        <p:style>
          <a:lnRef idx="0">
            <a:schemeClr val="accent5"/>
          </a:lnRef>
          <a:fillRef idx="3">
            <a:schemeClr val="accent5"/>
          </a:fillRef>
          <a:effectRef idx="3">
            <a:schemeClr val="accent5"/>
          </a:effectRef>
          <a:fontRef idx="minor">
            <a:schemeClr val="lt1"/>
          </a:fontRef>
        </p:style>
        <p:txBody>
          <a:bodyPr>
            <a:spAutoFit/>
          </a:bodyPr>
          <a:lstStyle/>
          <a:p>
            <a:pPr algn="ctr">
              <a:defRPr/>
            </a:pPr>
            <a:r>
              <a:rPr lang="zh-CN" altLang="en-US" sz="1400" b="1" dirty="0" smtClean="0">
                <a:solidFill>
                  <a:srgbClr val="000000"/>
                </a:solidFill>
              </a:rPr>
              <a:t>锁步双核</a:t>
            </a:r>
            <a:r>
              <a:rPr lang="en-US" altLang="zh-CN" sz="1400" b="1" dirty="0" smtClean="0">
                <a:solidFill>
                  <a:srgbClr val="000000"/>
                </a:solidFill>
              </a:rPr>
              <a:t>CPU</a:t>
            </a:r>
            <a:r>
              <a:rPr lang="zh-CN" altLang="en-US" sz="1400" b="1" dirty="0" smtClean="0">
                <a:solidFill>
                  <a:srgbClr val="000000"/>
                </a:solidFill>
              </a:rPr>
              <a:t>：</a:t>
            </a:r>
            <a:r>
              <a:rPr lang="en-US" sz="1400" b="1" dirty="0" smtClean="0">
                <a:solidFill>
                  <a:srgbClr val="000000"/>
                </a:solidFill>
              </a:rPr>
              <a:t> </a:t>
            </a:r>
          </a:p>
          <a:p>
            <a:pPr algn="ctr">
              <a:defRPr/>
            </a:pPr>
            <a:r>
              <a:rPr lang="zh-CN" altLang="en-US" sz="1400" b="1" dirty="0" smtClean="0">
                <a:solidFill>
                  <a:srgbClr val="000000"/>
                </a:solidFill>
              </a:rPr>
              <a:t>单核编程模式</a:t>
            </a:r>
            <a:r>
              <a:rPr lang="en-US" sz="1400" b="1" dirty="0" smtClean="0">
                <a:solidFill>
                  <a:srgbClr val="000000"/>
                </a:solidFill>
              </a:rPr>
              <a:t> </a:t>
            </a:r>
            <a:r>
              <a:rPr lang="en-US" sz="1400" b="1" dirty="0">
                <a:solidFill>
                  <a:srgbClr val="000000"/>
                </a:solidFill>
              </a:rPr>
              <a:t>– </a:t>
            </a:r>
            <a:endParaRPr lang="en-US" sz="1400" b="1" dirty="0" smtClean="0">
              <a:solidFill>
                <a:srgbClr val="000000"/>
              </a:solidFill>
            </a:endParaRPr>
          </a:p>
          <a:p>
            <a:pPr algn="ctr">
              <a:defRPr/>
            </a:pPr>
            <a:r>
              <a:rPr lang="zh-CN" altLang="en-US" sz="1400" b="1" dirty="0" smtClean="0">
                <a:solidFill>
                  <a:srgbClr val="000000"/>
                </a:solidFill>
              </a:rPr>
              <a:t>第二个内核用于检验第一个内核的运算结果</a:t>
            </a:r>
            <a:r>
              <a:rPr lang="en-US" sz="1400" b="1" dirty="0" smtClean="0">
                <a:solidFill>
                  <a:srgbClr val="000000"/>
                </a:solidFill>
              </a:rPr>
              <a:t> </a:t>
            </a:r>
            <a:endParaRPr lang="en-US" sz="1400" b="1" dirty="0">
              <a:solidFill>
                <a:srgbClr val="000000"/>
              </a:solidFill>
            </a:endParaRPr>
          </a:p>
        </p:txBody>
      </p:sp>
      <p:sp>
        <p:nvSpPr>
          <p:cNvPr id="15" name="TextBox 14"/>
          <p:cNvSpPr txBox="1"/>
          <p:nvPr/>
        </p:nvSpPr>
        <p:spPr>
          <a:xfrm>
            <a:off x="3493826" y="2771350"/>
            <a:ext cx="2088107" cy="1585049"/>
          </a:xfrm>
          <a:prstGeom prst="rect">
            <a:avLst/>
          </a:prstGeom>
          <a:noFill/>
          <a:effectLst>
            <a:outerShdw blurRad="50800" dist="38100" dir="2700000" algn="tl" rotWithShape="0">
              <a:prstClr val="black">
                <a:alpha val="40000"/>
              </a:prstClr>
            </a:outerShdw>
          </a:effectLst>
        </p:spPr>
        <p:txBody>
          <a:bodyPr wrap="square" rtlCol="0">
            <a:spAutoFit/>
          </a:bodyPr>
          <a:lstStyle/>
          <a:p>
            <a:pPr algn="ctr" eaLnBrk="0" hangingPunct="0">
              <a:defRPr/>
            </a:pPr>
            <a:r>
              <a:rPr lang="en-US" sz="2400" b="1" dirty="0" smtClean="0">
                <a:solidFill>
                  <a:srgbClr val="FFFFFF"/>
                </a:solidFill>
              </a:rPr>
              <a:t>ARM</a:t>
            </a:r>
            <a:r>
              <a:rPr lang="en-US" sz="2400" b="1" baseline="30000" dirty="0" smtClean="0">
                <a:solidFill>
                  <a:srgbClr val="FFFFFF"/>
                </a:solidFill>
              </a:rPr>
              <a:t>®</a:t>
            </a:r>
            <a:r>
              <a:rPr lang="en-US" sz="2400" b="1" dirty="0" smtClean="0">
                <a:solidFill>
                  <a:srgbClr val="FFFFFF"/>
                </a:solidFill>
              </a:rPr>
              <a:t/>
            </a:r>
            <a:br>
              <a:rPr lang="en-US" sz="2400" b="1" dirty="0" smtClean="0">
                <a:solidFill>
                  <a:srgbClr val="FFFFFF"/>
                </a:solidFill>
              </a:rPr>
            </a:br>
            <a:r>
              <a:rPr lang="en-US" sz="2400" b="1" dirty="0" smtClean="0">
                <a:solidFill>
                  <a:srgbClr val="FFFFFF"/>
                </a:solidFill>
              </a:rPr>
              <a:t>Cortex</a:t>
            </a:r>
            <a:r>
              <a:rPr lang="en-US" sz="2400" b="1" baseline="30000" dirty="0" smtClean="0">
                <a:solidFill>
                  <a:srgbClr val="FFFFFF"/>
                </a:solidFill>
              </a:rPr>
              <a:t>™</a:t>
            </a:r>
            <a:r>
              <a:rPr lang="en-US" sz="2400" b="1" dirty="0" smtClean="0">
                <a:solidFill>
                  <a:srgbClr val="FFFFFF"/>
                </a:solidFill>
              </a:rPr>
              <a:t>-R4F</a:t>
            </a:r>
          </a:p>
          <a:p>
            <a:pPr algn="ctr" eaLnBrk="0" hangingPunct="0">
              <a:defRPr/>
            </a:pPr>
            <a:r>
              <a:rPr lang="en-US" sz="2000" b="1" dirty="0" smtClean="0">
                <a:solidFill>
                  <a:srgbClr val="FFFFFF"/>
                </a:solidFill>
              </a:rPr>
              <a:t>220 MHz</a:t>
            </a:r>
          </a:p>
          <a:p>
            <a:pPr algn="ctr" eaLnBrk="0" hangingPunct="0">
              <a:defRPr/>
            </a:pPr>
            <a:r>
              <a:rPr lang="en-US" sz="1100" b="1" dirty="0" smtClean="0">
                <a:solidFill>
                  <a:srgbClr val="FFFFFF"/>
                </a:solidFill>
              </a:rPr>
              <a:t/>
            </a:r>
            <a:br>
              <a:rPr lang="en-US" sz="1100" b="1" dirty="0" smtClean="0">
                <a:solidFill>
                  <a:srgbClr val="FFFFFF"/>
                </a:solidFill>
              </a:rPr>
            </a:br>
            <a:endParaRPr lang="en-US" dirty="0"/>
          </a:p>
        </p:txBody>
      </p:sp>
      <p:sp>
        <p:nvSpPr>
          <p:cNvPr id="16"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2</a:t>
            </a:fld>
            <a:endParaRPr lang="en-US" sz="800" dirty="0" smtClean="0">
              <a:solidFill>
                <a:srgbClr val="000000"/>
              </a:solidFill>
              <a:latin typeface="Arial" pitchFamily="34" charset="0"/>
              <a:ea typeface="MS PGothic" pitchFamily="34" charset="-128"/>
            </a:endParaRPr>
          </a:p>
        </p:txBody>
      </p:sp>
      <p:grpSp>
        <p:nvGrpSpPr>
          <p:cNvPr id="22" name="Group 21"/>
          <p:cNvGrpSpPr/>
          <p:nvPr/>
        </p:nvGrpSpPr>
        <p:grpSpPr>
          <a:xfrm>
            <a:off x="125673" y="4769791"/>
            <a:ext cx="2407254" cy="1285917"/>
            <a:chOff x="249498" y="5246041"/>
            <a:chExt cx="2407254" cy="1285917"/>
          </a:xfrm>
        </p:grpSpPr>
        <p:sp>
          <p:nvSpPr>
            <p:cNvPr id="17" name="AutoShape 14"/>
            <p:cNvSpPr>
              <a:spLocks noChangeArrowheads="1"/>
            </p:cNvSpPr>
            <p:nvPr/>
          </p:nvSpPr>
          <p:spPr bwMode="auto">
            <a:xfrm>
              <a:off x="249498" y="5246041"/>
              <a:ext cx="2407254" cy="1285917"/>
            </a:xfrm>
            <a:prstGeom prst="wedgeRectCallout">
              <a:avLst>
                <a:gd name="adj1" fmla="val 78876"/>
                <a:gd name="adj2" fmla="val -67625"/>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defRPr/>
              </a:pPr>
              <a:r>
                <a:rPr lang="zh-CN" altLang="en-US" sz="1400" b="1" dirty="0">
                  <a:solidFill>
                    <a:srgbClr val="000000"/>
                  </a:solidFill>
                </a:rPr>
                <a:t>广</a:t>
              </a:r>
              <a:r>
                <a:rPr lang="zh-CN" altLang="en-US" sz="1400" b="1" dirty="0" smtClean="0">
                  <a:solidFill>
                    <a:srgbClr val="000000"/>
                  </a:solidFill>
                </a:rPr>
                <a:t>泛的</a:t>
              </a:r>
              <a:r>
                <a:rPr lang="es-ES" sz="1400" b="1" dirty="0" smtClean="0">
                  <a:solidFill>
                    <a:srgbClr val="000000"/>
                  </a:solidFill>
                </a:rPr>
                <a:t> ARM IDE /</a:t>
              </a:r>
            </a:p>
            <a:p>
              <a:pPr algn="ctr">
                <a:defRPr/>
              </a:pPr>
              <a:r>
                <a:rPr lang="zh-CN" altLang="en-US" sz="1400" b="1" dirty="0" smtClean="0">
                  <a:solidFill>
                    <a:srgbClr val="000000"/>
                  </a:solidFill>
                </a:rPr>
                <a:t>编译器支持</a:t>
              </a:r>
              <a:r>
                <a:rPr lang="es-ES" sz="1400" b="1" dirty="0" smtClean="0">
                  <a:solidFill>
                    <a:srgbClr val="000000"/>
                  </a:solidFill>
                </a:rPr>
                <a:t>:</a:t>
              </a:r>
            </a:p>
            <a:p>
              <a:pPr algn="ctr">
                <a:defRPr/>
              </a:pPr>
              <a:r>
                <a:rPr lang="es-ES" sz="1400" b="1" dirty="0" smtClean="0">
                  <a:solidFill>
                    <a:srgbClr val="000000"/>
                  </a:solidFill>
                </a:rPr>
                <a:t>CCS, KIEL, IAR, </a:t>
              </a:r>
              <a:r>
                <a:rPr lang="es-ES" sz="1400" b="1" dirty="0" err="1" smtClean="0">
                  <a:solidFill>
                    <a:srgbClr val="000000"/>
                  </a:solidFill>
                </a:rPr>
                <a:t>etc</a:t>
              </a:r>
              <a:r>
                <a:rPr lang="es-ES" sz="1400" b="1" dirty="0" smtClean="0">
                  <a:solidFill>
                    <a:srgbClr val="000000"/>
                  </a:solidFill>
                </a:rPr>
                <a:t>…</a:t>
              </a:r>
            </a:p>
          </p:txBody>
        </p:sp>
        <p:pic>
          <p:nvPicPr>
            <p:cNvPr id="18" name="Picture 48"/>
            <p:cNvPicPr>
              <a:picLocks noChangeAspect="1" noChangeArrowheads="1"/>
            </p:cNvPicPr>
            <p:nvPr/>
          </p:nvPicPr>
          <p:blipFill>
            <a:blip r:embed="rId3" cstate="screen"/>
            <a:srcRect/>
            <a:stretch>
              <a:fillRect/>
            </a:stretch>
          </p:blipFill>
          <p:spPr bwMode="auto">
            <a:xfrm>
              <a:off x="1942985" y="6037766"/>
              <a:ext cx="518867" cy="3562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22" descr="Keil_logo"/>
            <p:cNvPicPr>
              <a:picLocks noChangeAspect="1" noChangeArrowheads="1"/>
            </p:cNvPicPr>
            <p:nvPr/>
          </p:nvPicPr>
          <p:blipFill>
            <a:blip r:embed="rId4" cstate="print"/>
            <a:srcRect/>
            <a:stretch>
              <a:fillRect/>
            </a:stretch>
          </p:blipFill>
          <p:spPr bwMode="auto">
            <a:xfrm>
              <a:off x="933426" y="6071806"/>
              <a:ext cx="830644" cy="306699"/>
            </a:xfrm>
            <a:prstGeom prst="rect">
              <a:avLst/>
            </a:prstGeom>
            <a:noFill/>
            <a:ln w="9525">
              <a:noFill/>
              <a:miter lim="800000"/>
              <a:headEnd/>
              <a:tailEnd/>
            </a:ln>
          </p:spPr>
        </p:pic>
        <p:pic>
          <p:nvPicPr>
            <p:cNvPr id="20" name="Picture 4"/>
            <p:cNvPicPr>
              <a:picLocks noChangeAspect="1" noChangeArrowheads="1"/>
            </p:cNvPicPr>
            <p:nvPr/>
          </p:nvPicPr>
          <p:blipFill>
            <a:blip r:embed="rId5" cstate="print"/>
            <a:srcRect/>
            <a:stretch>
              <a:fillRect/>
            </a:stretch>
          </p:blipFill>
          <p:spPr bwMode="auto">
            <a:xfrm>
              <a:off x="358647" y="6008382"/>
              <a:ext cx="389221" cy="389221"/>
            </a:xfrm>
            <a:prstGeom prst="rect">
              <a:avLst/>
            </a:prstGeom>
            <a:ln>
              <a:headEnd/>
              <a:tailEnd/>
            </a:ln>
          </p:spPr>
          <p:style>
            <a:lnRef idx="0">
              <a:schemeClr val="accent1"/>
            </a:lnRef>
            <a:fillRef idx="3">
              <a:schemeClr val="accent1"/>
            </a:fillRef>
            <a:effectRef idx="3">
              <a:schemeClr val="accent1"/>
            </a:effectRef>
            <a:fontRef idx="minor">
              <a:schemeClr val="lt1"/>
            </a:fontRef>
          </p:style>
        </p:pic>
      </p:grpSp>
      <p:sp>
        <p:nvSpPr>
          <p:cNvPr id="21" name="AutoShape 19"/>
          <p:cNvSpPr>
            <a:spLocks noChangeArrowheads="1"/>
          </p:cNvSpPr>
          <p:nvPr/>
        </p:nvSpPr>
        <p:spPr bwMode="auto">
          <a:xfrm>
            <a:off x="6625088" y="4950889"/>
            <a:ext cx="2318887" cy="954107"/>
          </a:xfrm>
          <a:prstGeom prst="wedgeRectCallout">
            <a:avLst>
              <a:gd name="adj1" fmla="val -82591"/>
              <a:gd name="adj2" fmla="val -80626"/>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en-US" altLang="zh-CN" sz="1400" b="1" dirty="0" smtClean="0">
                <a:solidFill>
                  <a:srgbClr val="000000"/>
                </a:solidFill>
              </a:rPr>
              <a:t>TI</a:t>
            </a:r>
            <a:r>
              <a:rPr lang="zh-CN" altLang="en-US" sz="1400" b="1" dirty="0" smtClean="0">
                <a:solidFill>
                  <a:srgbClr val="000000"/>
                </a:solidFill>
              </a:rPr>
              <a:t>有多种配置的</a:t>
            </a:r>
            <a:r>
              <a:rPr lang="zh-CN" altLang="en-US" sz="1400" b="1" dirty="0">
                <a:solidFill>
                  <a:srgbClr val="000000"/>
                </a:solidFill>
              </a:rPr>
              <a:t>基</a:t>
            </a:r>
            <a:r>
              <a:rPr lang="zh-CN" altLang="en-US" sz="1400" b="1" dirty="0" smtClean="0">
                <a:solidFill>
                  <a:srgbClr val="000000"/>
                </a:solidFill>
              </a:rPr>
              <a:t>于</a:t>
            </a:r>
            <a:r>
              <a:rPr lang="en-US" altLang="zh-CN" sz="1400" b="1" dirty="0" smtClean="0">
                <a:solidFill>
                  <a:srgbClr val="000000"/>
                </a:solidFill>
              </a:rPr>
              <a:t>ARM</a:t>
            </a:r>
            <a:r>
              <a:rPr lang="zh-CN" altLang="en-US" sz="1400" b="1" dirty="0" smtClean="0">
                <a:solidFill>
                  <a:srgbClr val="000000"/>
                </a:solidFill>
              </a:rPr>
              <a:t>的控制器</a:t>
            </a:r>
            <a:r>
              <a:rPr lang="en-US" sz="1400" b="1" dirty="0" smtClean="0">
                <a:solidFill>
                  <a:srgbClr val="000000"/>
                </a:solidFill>
              </a:rPr>
              <a:t>:</a:t>
            </a:r>
          </a:p>
          <a:p>
            <a:pPr algn="ctr">
              <a:defRPr/>
            </a:pPr>
            <a:r>
              <a:rPr lang="en-US" sz="1400" b="1" dirty="0" err="1" smtClean="0">
                <a:solidFill>
                  <a:srgbClr val="000000"/>
                </a:solidFill>
              </a:rPr>
              <a:t>Stellaris</a:t>
            </a:r>
            <a:r>
              <a:rPr lang="en-US" sz="1400" b="1" dirty="0" smtClean="0">
                <a:solidFill>
                  <a:srgbClr val="000000"/>
                </a:solidFill>
              </a:rPr>
              <a:t>, TMS470M, TMS570 &amp; </a:t>
            </a:r>
            <a:r>
              <a:rPr lang="en-US" sz="1400" b="1" dirty="0" err="1" smtClean="0">
                <a:solidFill>
                  <a:srgbClr val="000000"/>
                </a:solidFill>
              </a:rPr>
              <a:t>Sitara</a:t>
            </a:r>
            <a:endParaRPr lang="en-US" sz="1400" b="1" dirty="0">
              <a:solidFill>
                <a:srgbClr val="000000"/>
              </a:solidFill>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97"/>
          <p:cNvSpPr>
            <a:spLocks noChangeArrowheads="1"/>
          </p:cNvSpPr>
          <p:nvPr/>
        </p:nvSpPr>
        <p:spPr bwMode="auto">
          <a:xfrm>
            <a:off x="528638" y="1128713"/>
            <a:ext cx="2697162" cy="4986337"/>
          </a:xfrm>
          <a:prstGeom prst="rect">
            <a:avLst/>
          </a:prstGeom>
          <a:gradFill rotWithShape="1">
            <a:gsLst>
              <a:gs pos="0">
                <a:srgbClr val="FDEDED"/>
              </a:gs>
              <a:gs pos="100000">
                <a:srgbClr val="FACBCA"/>
              </a:gs>
            </a:gsLst>
            <a:lin ang="5400000" scaled="1"/>
          </a:gradFill>
          <a:ln w="9525" algn="ctr">
            <a:noFill/>
            <a:miter lim="800000"/>
            <a:headEnd/>
            <a:tailEnd/>
          </a:ln>
        </p:spPr>
        <p:txBody>
          <a:bodyPr wrap="none" anchor="ctr"/>
          <a:lstStyle/>
          <a:p>
            <a:endParaRPr lang="zh-TW" altLang="zh-TW" sz="1200">
              <a:solidFill>
                <a:srgbClr val="000000"/>
              </a:solidFill>
              <a:ea typeface="ヒラギノ角ゴ Pro W3" charset="-128"/>
            </a:endParaRPr>
          </a:p>
        </p:txBody>
      </p:sp>
      <p:sp>
        <p:nvSpPr>
          <p:cNvPr id="72707" name="Rectangle 97"/>
          <p:cNvSpPr>
            <a:spLocks noChangeArrowheads="1"/>
          </p:cNvSpPr>
          <p:nvPr/>
        </p:nvSpPr>
        <p:spPr bwMode="auto">
          <a:xfrm>
            <a:off x="3227388" y="1119188"/>
            <a:ext cx="2717800" cy="4986337"/>
          </a:xfrm>
          <a:prstGeom prst="rect">
            <a:avLst/>
          </a:prstGeom>
          <a:solidFill>
            <a:srgbClr val="33A8FF"/>
          </a:solidFill>
          <a:ln w="9525" algn="ctr">
            <a:noFill/>
            <a:miter lim="800000"/>
            <a:headEnd/>
            <a:tailEnd/>
          </a:ln>
        </p:spPr>
        <p:txBody>
          <a:bodyPr wrap="none" anchor="ctr"/>
          <a:lstStyle/>
          <a:p>
            <a:endParaRPr lang="zh-TW" altLang="zh-TW" sz="1200">
              <a:solidFill>
                <a:srgbClr val="000000"/>
              </a:solidFill>
              <a:ea typeface="ヒラギノ角ゴ Pro W3" charset="-128"/>
            </a:endParaRPr>
          </a:p>
        </p:txBody>
      </p:sp>
      <p:sp>
        <p:nvSpPr>
          <p:cNvPr id="72708" name="Rectangle 97"/>
          <p:cNvSpPr>
            <a:spLocks noChangeArrowheads="1"/>
          </p:cNvSpPr>
          <p:nvPr/>
        </p:nvSpPr>
        <p:spPr bwMode="auto">
          <a:xfrm>
            <a:off x="5943600" y="1128713"/>
            <a:ext cx="2717800" cy="4986337"/>
          </a:xfrm>
          <a:prstGeom prst="rect">
            <a:avLst/>
          </a:prstGeom>
          <a:gradFill rotWithShape="1">
            <a:gsLst>
              <a:gs pos="0">
                <a:srgbClr val="F1F1F1"/>
              </a:gs>
              <a:gs pos="100000">
                <a:srgbClr val="C0C0C0"/>
              </a:gs>
            </a:gsLst>
            <a:lin ang="5400000" scaled="1"/>
          </a:gradFill>
          <a:ln w="9525" algn="ctr">
            <a:noFill/>
            <a:miter lim="800000"/>
            <a:headEnd/>
            <a:tailEnd/>
          </a:ln>
        </p:spPr>
        <p:txBody>
          <a:bodyPr wrap="none" anchor="ctr"/>
          <a:lstStyle/>
          <a:p>
            <a:endParaRPr lang="zh-TW" altLang="zh-TW" sz="1200">
              <a:solidFill>
                <a:srgbClr val="000000"/>
              </a:solidFill>
              <a:ea typeface="ヒラギノ角ゴ Pro W3" charset="-128"/>
            </a:endParaRPr>
          </a:p>
        </p:txBody>
      </p:sp>
      <p:sp>
        <p:nvSpPr>
          <p:cNvPr id="72709" name="Rectangle 5"/>
          <p:cNvSpPr>
            <a:spLocks noChangeArrowheads="1"/>
          </p:cNvSpPr>
          <p:nvPr/>
        </p:nvSpPr>
        <p:spPr bwMode="auto">
          <a:xfrm>
            <a:off x="5954713" y="5760213"/>
            <a:ext cx="2692400" cy="352425"/>
          </a:xfrm>
          <a:prstGeom prst="rect">
            <a:avLst/>
          </a:prstGeom>
          <a:solidFill>
            <a:srgbClr val="A1A1A1"/>
          </a:solidFill>
          <a:ln w="9525" algn="ctr">
            <a:noFill/>
            <a:miter lim="800000"/>
            <a:headEnd/>
            <a:tailEnd/>
          </a:ln>
        </p:spPr>
        <p:txBody>
          <a:bodyPr wrap="none" anchor="ctr"/>
          <a:lstStyle/>
          <a:p>
            <a:endParaRPr lang="zh-TW" altLang="zh-TW">
              <a:solidFill>
                <a:srgbClr val="000000"/>
              </a:solidFill>
              <a:ea typeface="ヒラギノ角ゴ Pro W3" charset="-128"/>
            </a:endParaRPr>
          </a:p>
        </p:txBody>
      </p:sp>
      <p:sp>
        <p:nvSpPr>
          <p:cNvPr id="72710" name="Text Box 6"/>
          <p:cNvSpPr txBox="1">
            <a:spLocks noChangeArrowheads="1"/>
          </p:cNvSpPr>
          <p:nvPr/>
        </p:nvSpPr>
        <p:spPr bwMode="auto">
          <a:xfrm rot="-5400000">
            <a:off x="-1115219" y="3320257"/>
            <a:ext cx="2709863" cy="336550"/>
          </a:xfrm>
          <a:prstGeom prst="rect">
            <a:avLst/>
          </a:prstGeom>
          <a:noFill/>
          <a:ln w="9525">
            <a:noFill/>
            <a:miter lim="800000"/>
            <a:headEnd/>
            <a:tailEnd/>
          </a:ln>
        </p:spPr>
        <p:txBody>
          <a:bodyPr wrap="none">
            <a:spAutoFit/>
          </a:bodyPr>
          <a:lstStyle/>
          <a:p>
            <a:r>
              <a:rPr lang="en-US" altLang="zh-TW" sz="1600">
                <a:solidFill>
                  <a:srgbClr val="000000"/>
                </a:solidFill>
                <a:ea typeface="ヒラギノ角ゴ Pro W3" charset="-128"/>
              </a:rPr>
              <a:t>Performance + Integration</a:t>
            </a:r>
          </a:p>
        </p:txBody>
      </p:sp>
      <p:sp>
        <p:nvSpPr>
          <p:cNvPr id="72711" name="Rectangle 7"/>
          <p:cNvSpPr>
            <a:spLocks noGrp="1" noChangeArrowheads="1"/>
          </p:cNvSpPr>
          <p:nvPr>
            <p:ph type="title" idx="4294967295"/>
          </p:nvPr>
        </p:nvSpPr>
        <p:spPr>
          <a:xfrm>
            <a:off x="238125" y="147638"/>
            <a:ext cx="8794750" cy="685800"/>
          </a:xfrm>
        </p:spPr>
        <p:txBody>
          <a:bodyPr/>
          <a:lstStyle/>
          <a:p>
            <a:pPr eaLnBrk="1" hangingPunct="1"/>
            <a:r>
              <a:rPr lang="en-US" altLang="zh-TW" sz="3000" dirty="0"/>
              <a:t>TI </a:t>
            </a:r>
            <a:r>
              <a:rPr lang="zh-CN" altLang="en-US" sz="3000" dirty="0"/>
              <a:t>的</a:t>
            </a:r>
            <a:r>
              <a:rPr lang="en-US" altLang="zh-CN" sz="3000" dirty="0"/>
              <a:t>ARM</a:t>
            </a:r>
            <a:r>
              <a:rPr lang="zh-CN" altLang="en-US" sz="3000" dirty="0"/>
              <a:t>产品世界</a:t>
            </a:r>
            <a:endParaRPr lang="en-US" altLang="zh-TW" sz="3000" dirty="0"/>
          </a:p>
        </p:txBody>
      </p:sp>
      <p:sp>
        <p:nvSpPr>
          <p:cNvPr id="72712" name="Text Box 8"/>
          <p:cNvSpPr txBox="1">
            <a:spLocks noChangeArrowheads="1"/>
          </p:cNvSpPr>
          <p:nvPr/>
        </p:nvSpPr>
        <p:spPr bwMode="auto">
          <a:xfrm>
            <a:off x="5926138" y="5734050"/>
            <a:ext cx="2720975" cy="396875"/>
          </a:xfrm>
          <a:prstGeom prst="rect">
            <a:avLst/>
          </a:prstGeom>
          <a:noFill/>
          <a:ln w="9525">
            <a:noFill/>
            <a:miter lim="800000"/>
            <a:headEnd/>
            <a:tailEnd/>
          </a:ln>
        </p:spPr>
        <p:txBody>
          <a:bodyPr>
            <a:spAutoFit/>
          </a:bodyPr>
          <a:lstStyle/>
          <a:p>
            <a:pPr algn="ctr"/>
            <a:r>
              <a:rPr lang="en-US" altLang="zh-TW" sz="2000">
                <a:solidFill>
                  <a:srgbClr val="FFFFFF"/>
                </a:solidFill>
                <a:ea typeface="ヒラギノ角ゴ Pro W3" charset="-128"/>
              </a:rPr>
              <a:t>ARM9 &amp; Cortex</a:t>
            </a:r>
            <a:r>
              <a:rPr lang="en-US" altLang="zh-TW" sz="2000" baseline="30000">
                <a:solidFill>
                  <a:srgbClr val="FFFFFF"/>
                </a:solidFill>
                <a:ea typeface="ヒラギノ角ゴ Pro W3" charset="-128"/>
              </a:rPr>
              <a:t>™</a:t>
            </a:r>
            <a:r>
              <a:rPr lang="en-US" altLang="zh-TW" sz="2000">
                <a:solidFill>
                  <a:srgbClr val="FFFFFF"/>
                </a:solidFill>
                <a:ea typeface="ヒラギノ角ゴ Pro W3" charset="-128"/>
              </a:rPr>
              <a:t>-A8</a:t>
            </a:r>
          </a:p>
        </p:txBody>
      </p:sp>
      <p:sp>
        <p:nvSpPr>
          <p:cNvPr id="65545" name="AutoShape 9"/>
          <p:cNvSpPr>
            <a:spLocks noChangeArrowheads="1"/>
          </p:cNvSpPr>
          <p:nvPr/>
        </p:nvSpPr>
        <p:spPr bwMode="auto">
          <a:xfrm>
            <a:off x="515938" y="904875"/>
            <a:ext cx="2684462" cy="382588"/>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wrap="none" anchor="ctr"/>
          <a:lstStyle/>
          <a:p>
            <a:pPr>
              <a:defRPr/>
            </a:pPr>
            <a:endParaRPr lang="zh-TW" altLang="zh-TW">
              <a:solidFill>
                <a:srgbClr val="000000"/>
              </a:solidFill>
              <a:latin typeface="Arial" charset="0"/>
              <a:ea typeface="ヒラギノ角ゴ Pro W3" charset="-128"/>
            </a:endParaRPr>
          </a:p>
        </p:txBody>
      </p:sp>
      <p:sp>
        <p:nvSpPr>
          <p:cNvPr id="72714" name="Text Box 10"/>
          <p:cNvSpPr txBox="1">
            <a:spLocks noChangeArrowheads="1"/>
          </p:cNvSpPr>
          <p:nvPr/>
        </p:nvSpPr>
        <p:spPr bwMode="auto">
          <a:xfrm>
            <a:off x="482600" y="854075"/>
            <a:ext cx="2716213" cy="457200"/>
          </a:xfrm>
          <a:prstGeom prst="rect">
            <a:avLst/>
          </a:prstGeom>
          <a:noFill/>
          <a:ln w="9525">
            <a:noFill/>
            <a:miter lim="800000"/>
            <a:headEnd/>
            <a:tailEnd/>
          </a:ln>
        </p:spPr>
        <p:txBody>
          <a:bodyPr>
            <a:spAutoFit/>
          </a:bodyPr>
          <a:lstStyle/>
          <a:p>
            <a:pPr algn="ctr"/>
            <a:r>
              <a:rPr lang="en-US" altLang="zh-TW" sz="2400" dirty="0" err="1">
                <a:solidFill>
                  <a:srgbClr val="FFFFFF"/>
                </a:solidFill>
                <a:ea typeface="ヒラギノ角ゴ Pro W3" charset="-128"/>
              </a:rPr>
              <a:t>Stellaris</a:t>
            </a:r>
            <a:r>
              <a:rPr lang="en-US" altLang="zh-TW" sz="2400" dirty="0">
                <a:solidFill>
                  <a:srgbClr val="FFFFFF"/>
                </a:solidFill>
                <a:ea typeface="ヒラギノ角ゴ Pro W3" charset="-128"/>
              </a:rPr>
              <a:t> MCUs</a:t>
            </a:r>
          </a:p>
        </p:txBody>
      </p:sp>
      <p:sp>
        <p:nvSpPr>
          <p:cNvPr id="65547" name="AutoShape 11"/>
          <p:cNvSpPr>
            <a:spLocks noChangeArrowheads="1"/>
          </p:cNvSpPr>
          <p:nvPr/>
        </p:nvSpPr>
        <p:spPr bwMode="auto">
          <a:xfrm>
            <a:off x="5930900" y="904875"/>
            <a:ext cx="2730500" cy="38258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defRPr/>
            </a:pPr>
            <a:endParaRPr lang="zh-TW" altLang="zh-TW">
              <a:solidFill>
                <a:srgbClr val="000000"/>
              </a:solidFill>
              <a:latin typeface="Arial" charset="0"/>
              <a:ea typeface="ヒラギノ角ゴ Pro W3" charset="-128"/>
            </a:endParaRPr>
          </a:p>
        </p:txBody>
      </p:sp>
      <p:sp>
        <p:nvSpPr>
          <p:cNvPr id="72716" name="Text Box 12"/>
          <p:cNvSpPr txBox="1">
            <a:spLocks noChangeArrowheads="1"/>
          </p:cNvSpPr>
          <p:nvPr/>
        </p:nvSpPr>
        <p:spPr bwMode="auto">
          <a:xfrm>
            <a:off x="5903913" y="860425"/>
            <a:ext cx="2705100" cy="457200"/>
          </a:xfrm>
          <a:prstGeom prst="rect">
            <a:avLst/>
          </a:prstGeom>
          <a:noFill/>
          <a:ln w="9525">
            <a:noFill/>
            <a:miter lim="800000"/>
            <a:headEnd/>
            <a:tailEnd/>
          </a:ln>
        </p:spPr>
        <p:txBody>
          <a:bodyPr>
            <a:spAutoFit/>
          </a:bodyPr>
          <a:lstStyle/>
          <a:p>
            <a:pPr algn="ctr"/>
            <a:r>
              <a:rPr lang="en-US" altLang="zh-TW" sz="2400" dirty="0" err="1">
                <a:solidFill>
                  <a:srgbClr val="FFFFFF"/>
                </a:solidFill>
                <a:ea typeface="ヒラギノ角ゴ Pro W3" charset="-128"/>
              </a:rPr>
              <a:t>Sitara</a:t>
            </a:r>
            <a:r>
              <a:rPr lang="en-US" altLang="zh-TW" sz="2400" dirty="0">
                <a:solidFill>
                  <a:srgbClr val="FFFFFF"/>
                </a:solidFill>
                <a:ea typeface="ヒラギノ角ゴ Pro W3" charset="-128"/>
              </a:rPr>
              <a:t> </a:t>
            </a:r>
            <a:r>
              <a:rPr lang="en-US" altLang="zh-TW" sz="2400" baseline="30000" dirty="0">
                <a:solidFill>
                  <a:srgbClr val="FFFFFF"/>
                </a:solidFill>
                <a:ea typeface="ヒラギノ角ゴ Pro W3" charset="-128"/>
              </a:rPr>
              <a:t> </a:t>
            </a:r>
            <a:r>
              <a:rPr lang="en-US" altLang="zh-TW" sz="2400" dirty="0">
                <a:solidFill>
                  <a:srgbClr val="FFFFFF"/>
                </a:solidFill>
                <a:ea typeface="ヒラギノ角ゴ Pro W3" charset="-128"/>
              </a:rPr>
              <a:t>MPUs</a:t>
            </a:r>
          </a:p>
        </p:txBody>
      </p:sp>
      <p:sp>
        <p:nvSpPr>
          <p:cNvPr id="72717" name="Text Box 13"/>
          <p:cNvSpPr txBox="1">
            <a:spLocks noChangeArrowheads="1"/>
          </p:cNvSpPr>
          <p:nvPr/>
        </p:nvSpPr>
        <p:spPr bwMode="auto">
          <a:xfrm>
            <a:off x="525463" y="2736850"/>
            <a:ext cx="2636837" cy="978729"/>
          </a:xfrm>
          <a:prstGeom prst="rect">
            <a:avLst/>
          </a:prstGeom>
          <a:noFill/>
          <a:ln w="9525" algn="ctr">
            <a:noFill/>
            <a:miter lim="800000"/>
            <a:headEnd/>
            <a:tailEnd/>
          </a:ln>
          <a:effectLst>
            <a:prstShdw prst="shdw17" dist="17961" dir="2700000">
              <a:srgbClr val="1F3D5C"/>
            </a:prstShdw>
          </a:effectLst>
        </p:spPr>
        <p:txBody>
          <a:bodyPr lIns="27432" rIns="27432">
            <a:spAutoFit/>
          </a:bodyPr>
          <a:lstStyle/>
          <a:p>
            <a:pPr marL="114300" indent="-114300" eaLnBrk="0" hangingPunct="0">
              <a:lnSpc>
                <a:spcPct val="90000"/>
              </a:lnSpc>
              <a:buFontTx/>
              <a:buChar char="•"/>
            </a:pPr>
            <a:r>
              <a:rPr lang="en-US" altLang="zh-TW" sz="1600" dirty="0">
                <a:solidFill>
                  <a:srgbClr val="CC0000"/>
                </a:solidFill>
                <a:ea typeface="ヒラギノ角ゴ Pro W3" charset="-128"/>
              </a:rPr>
              <a:t>20 MHz – 100 MHz</a:t>
            </a:r>
          </a:p>
          <a:p>
            <a:pPr marL="114300" indent="-114300" eaLnBrk="0" hangingPunct="0">
              <a:lnSpc>
                <a:spcPct val="90000"/>
              </a:lnSpc>
              <a:buFontTx/>
              <a:buChar char="•"/>
            </a:pPr>
            <a:r>
              <a:rPr lang="en-US" altLang="zh-TW" sz="1600" dirty="0" err="1" smtClean="0">
                <a:solidFill>
                  <a:srgbClr val="CC0000"/>
                </a:solidFill>
                <a:ea typeface="ヒラギノ角ゴ Pro W3" charset="-128"/>
              </a:rPr>
              <a:t>StellarisWare</a:t>
            </a:r>
            <a:r>
              <a:rPr lang="en-US" altLang="zh-TW" sz="1600" dirty="0" smtClean="0">
                <a:solidFill>
                  <a:srgbClr val="CC0000"/>
                </a:solidFill>
                <a:ea typeface="ヒラギノ角ゴ Pro W3" charset="-128"/>
              </a:rPr>
              <a:t>® </a:t>
            </a:r>
            <a:r>
              <a:rPr lang="zh-CN" altLang="en-US" sz="1600" dirty="0" smtClean="0">
                <a:solidFill>
                  <a:srgbClr val="CC0000"/>
                </a:solidFill>
                <a:ea typeface="ヒラギノ角ゴ Pro W3" charset="-128"/>
              </a:rPr>
              <a:t>基于</a:t>
            </a:r>
            <a:r>
              <a:rPr lang="en-US" altLang="zh-TW" sz="1600" dirty="0" smtClean="0">
                <a:solidFill>
                  <a:srgbClr val="CC0000"/>
                </a:solidFill>
                <a:ea typeface="ヒラギノ角ゴ Pro W3" charset="-128"/>
              </a:rPr>
              <a:t>ROM</a:t>
            </a:r>
            <a:endParaRPr lang="en-US" altLang="zh-TW" sz="1600" dirty="0">
              <a:solidFill>
                <a:srgbClr val="CC0000"/>
              </a:solidFill>
              <a:ea typeface="ヒラギノ角ゴ Pro W3" charset="-128"/>
            </a:endParaRPr>
          </a:p>
          <a:p>
            <a:pPr marL="114300" indent="-114300" eaLnBrk="0" hangingPunct="0">
              <a:lnSpc>
                <a:spcPct val="90000"/>
              </a:lnSpc>
              <a:buFontTx/>
              <a:buChar char="•"/>
            </a:pPr>
            <a:r>
              <a:rPr lang="en-US" altLang="zh-TW" sz="1600" dirty="0" smtClean="0">
                <a:solidFill>
                  <a:srgbClr val="CC0000"/>
                </a:solidFill>
                <a:ea typeface="ヒラギノ角ゴ Pro W3" charset="-128"/>
              </a:rPr>
              <a:t>$1.00</a:t>
            </a:r>
            <a:r>
              <a:rPr lang="zh-CN" altLang="en-US" sz="1600" dirty="0" smtClean="0">
                <a:solidFill>
                  <a:srgbClr val="CC0000"/>
                </a:solidFill>
                <a:ea typeface="ヒラギノ角ゴ Pro W3" charset="-128"/>
              </a:rPr>
              <a:t>起售</a:t>
            </a:r>
            <a:endParaRPr lang="en-US" altLang="zh-TW" sz="1600" dirty="0">
              <a:solidFill>
                <a:srgbClr val="CC0000"/>
              </a:solidFill>
              <a:ea typeface="ヒラギノ角ゴ Pro W3" charset="-128"/>
            </a:endParaRPr>
          </a:p>
          <a:p>
            <a:pPr marL="114300" indent="-114300" eaLnBrk="0" hangingPunct="0">
              <a:lnSpc>
                <a:spcPct val="90000"/>
              </a:lnSpc>
              <a:buFontTx/>
              <a:buChar char="•"/>
            </a:pPr>
            <a:r>
              <a:rPr lang="zh-CN" altLang="en-US" sz="1600" dirty="0" smtClean="0">
                <a:solidFill>
                  <a:srgbClr val="CC0000"/>
                </a:solidFill>
                <a:ea typeface="ヒラギノ角ゴ Pro W3" charset="-128"/>
              </a:rPr>
              <a:t>内置互联通信外设</a:t>
            </a:r>
            <a:endParaRPr lang="en-US" altLang="zh-TW" sz="1600" dirty="0">
              <a:solidFill>
                <a:srgbClr val="CC0000"/>
              </a:solidFill>
              <a:ea typeface="ヒラギノ角ゴ Pro W3" charset="-128"/>
            </a:endParaRPr>
          </a:p>
        </p:txBody>
      </p:sp>
      <p:sp>
        <p:nvSpPr>
          <p:cNvPr id="72718" name="Text Box 14"/>
          <p:cNvSpPr txBox="1">
            <a:spLocks noChangeArrowheads="1"/>
          </p:cNvSpPr>
          <p:nvPr/>
        </p:nvSpPr>
        <p:spPr bwMode="auto">
          <a:xfrm>
            <a:off x="5964113" y="3886200"/>
            <a:ext cx="2757487" cy="1163395"/>
          </a:xfrm>
          <a:prstGeom prst="rect">
            <a:avLst/>
          </a:prstGeom>
          <a:noFill/>
          <a:ln w="9525" algn="ctr">
            <a:noFill/>
            <a:miter lim="800000"/>
            <a:headEnd/>
            <a:tailEnd/>
          </a:ln>
          <a:effectLst>
            <a:prstShdw prst="shdw17" dist="17961" dir="2700000">
              <a:srgbClr val="1F3D5C"/>
            </a:prstShdw>
          </a:effectLst>
        </p:spPr>
        <p:txBody>
          <a:bodyPr lIns="27432" tIns="27432" rIns="27432" bIns="27432">
            <a:spAutoFit/>
          </a:bodyPr>
          <a:lstStyle/>
          <a:p>
            <a:pPr marL="179388" indent="-179388" eaLnBrk="0" hangingPunct="0">
              <a:lnSpc>
                <a:spcPct val="90000"/>
              </a:lnSpc>
              <a:buFontTx/>
              <a:buChar char="•"/>
            </a:pPr>
            <a:r>
              <a:rPr lang="zh-CN" altLang="en-US" sz="1600" dirty="0" smtClean="0">
                <a:solidFill>
                  <a:srgbClr val="2A2A2A"/>
                </a:solidFill>
                <a:ea typeface="ヒラギノ角ゴ Pro W3" charset="-128"/>
              </a:rPr>
              <a:t>高性能处理器</a:t>
            </a:r>
            <a:endParaRPr lang="en-US" altLang="zh-TW" sz="1600" dirty="0">
              <a:solidFill>
                <a:srgbClr val="2A2A2A"/>
              </a:solidFill>
              <a:ea typeface="ヒラギノ角ゴ Pro W3" charset="-128"/>
            </a:endParaRPr>
          </a:p>
          <a:p>
            <a:pPr marL="179388" indent="-179388" eaLnBrk="0" hangingPunct="0">
              <a:lnSpc>
                <a:spcPct val="90000"/>
              </a:lnSpc>
              <a:buFontTx/>
              <a:buChar char="•"/>
            </a:pPr>
            <a:r>
              <a:rPr lang="zh-CN" altLang="en-US" sz="1600" dirty="0" smtClean="0">
                <a:solidFill>
                  <a:srgbClr val="2A2A2A"/>
                </a:solidFill>
                <a:ea typeface="ヒラギノ角ゴ Pro W3" charset="-128"/>
              </a:rPr>
              <a:t>强健的多媒体性能</a:t>
            </a:r>
            <a:endParaRPr lang="en-US" altLang="zh-TW" sz="1600" dirty="0">
              <a:solidFill>
                <a:srgbClr val="2A2A2A"/>
              </a:solidFill>
              <a:ea typeface="ヒラギノ角ゴ Pro W3" charset="-128"/>
            </a:endParaRPr>
          </a:p>
          <a:p>
            <a:pPr marL="179388" indent="-179388" eaLnBrk="0" hangingPunct="0">
              <a:lnSpc>
                <a:spcPct val="90000"/>
              </a:lnSpc>
              <a:buFontTx/>
              <a:buChar char="•"/>
            </a:pPr>
            <a:r>
              <a:rPr lang="zh-CN" altLang="en-US" sz="1600" dirty="0">
                <a:solidFill>
                  <a:srgbClr val="2A2A2A"/>
                </a:solidFill>
                <a:ea typeface="ヒラギノ角ゴ Pro W3" charset="-128"/>
              </a:rPr>
              <a:t>交</a:t>
            </a:r>
            <a:r>
              <a:rPr lang="zh-CN" altLang="en-US" sz="1600" dirty="0" smtClean="0">
                <a:solidFill>
                  <a:srgbClr val="2A2A2A"/>
                </a:solidFill>
                <a:ea typeface="ヒラギノ角ゴ Pro W3" charset="-128"/>
              </a:rPr>
              <a:t>付移动的计算经验</a:t>
            </a:r>
            <a:r>
              <a:rPr lang="en-US" altLang="zh-TW" sz="1600" dirty="0" smtClean="0">
                <a:solidFill>
                  <a:srgbClr val="2A2A2A"/>
                </a:solidFill>
                <a:ea typeface="ヒラギノ角ゴ Pro W3" charset="-128"/>
              </a:rPr>
              <a:t> </a:t>
            </a:r>
            <a:endParaRPr lang="en-US" altLang="zh-TW" sz="1600" dirty="0">
              <a:solidFill>
                <a:srgbClr val="2A2A2A"/>
              </a:solidFill>
              <a:ea typeface="ヒラギノ角ゴ Pro W3" charset="-128"/>
            </a:endParaRPr>
          </a:p>
          <a:p>
            <a:pPr marL="179388" indent="-179388" eaLnBrk="0" hangingPunct="0">
              <a:lnSpc>
                <a:spcPct val="90000"/>
              </a:lnSpc>
            </a:pPr>
            <a:endParaRPr lang="en-US" altLang="zh-TW" sz="1600" dirty="0">
              <a:solidFill>
                <a:srgbClr val="2A2A2A"/>
              </a:solidFill>
              <a:ea typeface="ヒラギノ角ゴ Pro W3" charset="-128"/>
            </a:endParaRPr>
          </a:p>
          <a:p>
            <a:pPr marL="179388" indent="-179388" eaLnBrk="0" hangingPunct="0">
              <a:lnSpc>
                <a:spcPct val="90000"/>
              </a:lnSpc>
              <a:buFontTx/>
              <a:buChar char="•"/>
            </a:pPr>
            <a:endParaRPr lang="en-US" altLang="zh-TW" sz="1600" dirty="0">
              <a:solidFill>
                <a:srgbClr val="2A2A2A"/>
              </a:solidFill>
              <a:ea typeface="ヒラギノ角ゴ Pro W3" charset="-128"/>
            </a:endParaRPr>
          </a:p>
        </p:txBody>
      </p:sp>
      <p:sp>
        <p:nvSpPr>
          <p:cNvPr id="72719" name="Rectangle 15"/>
          <p:cNvSpPr>
            <a:spLocks noChangeArrowheads="1"/>
          </p:cNvSpPr>
          <p:nvPr/>
        </p:nvSpPr>
        <p:spPr bwMode="auto">
          <a:xfrm>
            <a:off x="519113" y="5763388"/>
            <a:ext cx="2706687" cy="349250"/>
          </a:xfrm>
          <a:prstGeom prst="rect">
            <a:avLst/>
          </a:prstGeom>
          <a:solidFill>
            <a:srgbClr val="EF6663"/>
          </a:solidFill>
          <a:ln w="9525" algn="ctr">
            <a:noFill/>
            <a:miter lim="800000"/>
            <a:headEnd/>
            <a:tailEnd/>
          </a:ln>
        </p:spPr>
        <p:txBody>
          <a:bodyPr wrap="none" anchor="ctr"/>
          <a:lstStyle/>
          <a:p>
            <a:endParaRPr lang="zh-TW" altLang="zh-TW">
              <a:solidFill>
                <a:srgbClr val="000000"/>
              </a:solidFill>
              <a:ea typeface="ヒラギノ角ゴ Pro W3" charset="-128"/>
            </a:endParaRPr>
          </a:p>
        </p:txBody>
      </p:sp>
      <p:sp>
        <p:nvSpPr>
          <p:cNvPr id="72720" name="Text Box 16"/>
          <p:cNvSpPr txBox="1">
            <a:spLocks noChangeArrowheads="1"/>
          </p:cNvSpPr>
          <p:nvPr/>
        </p:nvSpPr>
        <p:spPr bwMode="auto">
          <a:xfrm>
            <a:off x="379413" y="5734050"/>
            <a:ext cx="2846387" cy="396875"/>
          </a:xfrm>
          <a:prstGeom prst="rect">
            <a:avLst/>
          </a:prstGeom>
          <a:noFill/>
          <a:ln w="9525">
            <a:noFill/>
            <a:miter lim="800000"/>
            <a:headEnd/>
            <a:tailEnd/>
          </a:ln>
        </p:spPr>
        <p:txBody>
          <a:bodyPr>
            <a:spAutoFit/>
          </a:bodyPr>
          <a:lstStyle/>
          <a:p>
            <a:pPr algn="ctr"/>
            <a:r>
              <a:rPr lang="en-US" altLang="zh-TW" sz="2000">
                <a:solidFill>
                  <a:srgbClr val="FFFFFF"/>
                </a:solidFill>
                <a:ea typeface="ヒラギノ角ゴ Pro W3" charset="-128"/>
              </a:rPr>
              <a:t> Cortex</a:t>
            </a:r>
            <a:r>
              <a:rPr lang="en-US" altLang="zh-TW" sz="2000" baseline="30000">
                <a:solidFill>
                  <a:srgbClr val="FFFFFF"/>
                </a:solidFill>
                <a:ea typeface="ヒラギノ角ゴ Pro W3" charset="-128"/>
              </a:rPr>
              <a:t>™</a:t>
            </a:r>
            <a:r>
              <a:rPr lang="en-US" altLang="zh-TW" sz="2000">
                <a:solidFill>
                  <a:srgbClr val="FFFFFF"/>
                </a:solidFill>
                <a:ea typeface="ヒラギノ角ゴ Pro W3" charset="-128"/>
              </a:rPr>
              <a:t>-M3</a:t>
            </a:r>
          </a:p>
        </p:txBody>
      </p:sp>
      <p:sp>
        <p:nvSpPr>
          <p:cNvPr id="72721" name="Rectangle 17"/>
          <p:cNvSpPr>
            <a:spLocks noChangeArrowheads="1"/>
          </p:cNvSpPr>
          <p:nvPr/>
        </p:nvSpPr>
        <p:spPr bwMode="auto">
          <a:xfrm>
            <a:off x="3235325" y="5772913"/>
            <a:ext cx="2708275" cy="341312"/>
          </a:xfrm>
          <a:prstGeom prst="rect">
            <a:avLst/>
          </a:prstGeom>
          <a:solidFill>
            <a:srgbClr val="0070C0"/>
          </a:solidFill>
          <a:ln w="9525" algn="ctr">
            <a:noFill/>
            <a:miter lim="800000"/>
            <a:headEnd/>
            <a:tailEnd/>
          </a:ln>
        </p:spPr>
        <p:txBody>
          <a:bodyPr wrap="none" anchor="ctr"/>
          <a:lstStyle/>
          <a:p>
            <a:endParaRPr lang="zh-TW" altLang="zh-TW">
              <a:solidFill>
                <a:srgbClr val="000000"/>
              </a:solidFill>
              <a:ea typeface="ヒラギノ角ゴ Pro W3" charset="-128"/>
            </a:endParaRPr>
          </a:p>
        </p:txBody>
      </p:sp>
      <p:sp>
        <p:nvSpPr>
          <p:cNvPr id="72722" name="Line 19"/>
          <p:cNvSpPr>
            <a:spLocks noChangeShapeType="1"/>
          </p:cNvSpPr>
          <p:nvPr/>
        </p:nvSpPr>
        <p:spPr bwMode="auto">
          <a:xfrm>
            <a:off x="516575" y="6130163"/>
            <a:ext cx="8356600" cy="0"/>
          </a:xfrm>
          <a:prstGeom prst="line">
            <a:avLst/>
          </a:prstGeom>
          <a:noFill/>
          <a:ln w="38100">
            <a:solidFill>
              <a:schemeClr val="tx1"/>
            </a:solidFill>
            <a:round/>
            <a:headEnd/>
            <a:tailEnd type="triangle" w="med" len="med"/>
          </a:ln>
        </p:spPr>
        <p:txBody>
          <a:bodyPr/>
          <a:lstStyle/>
          <a:p>
            <a:endParaRPr lang="en-US"/>
          </a:p>
        </p:txBody>
      </p:sp>
      <p:sp>
        <p:nvSpPr>
          <p:cNvPr id="72723" name="Line 20"/>
          <p:cNvSpPr>
            <a:spLocks noChangeShapeType="1"/>
          </p:cNvSpPr>
          <p:nvPr/>
        </p:nvSpPr>
        <p:spPr bwMode="auto">
          <a:xfrm flipV="1">
            <a:off x="508700" y="1093788"/>
            <a:ext cx="0" cy="5048250"/>
          </a:xfrm>
          <a:prstGeom prst="line">
            <a:avLst/>
          </a:prstGeom>
          <a:noFill/>
          <a:ln w="38100">
            <a:solidFill>
              <a:schemeClr val="tx1"/>
            </a:solidFill>
            <a:round/>
            <a:headEnd/>
            <a:tailEnd type="triangle" w="med" len="med"/>
          </a:ln>
        </p:spPr>
        <p:txBody>
          <a:bodyPr/>
          <a:lstStyle/>
          <a:p>
            <a:endParaRPr lang="en-US"/>
          </a:p>
        </p:txBody>
      </p:sp>
      <p:sp>
        <p:nvSpPr>
          <p:cNvPr id="97300" name="Oval 27"/>
          <p:cNvSpPr>
            <a:spLocks noChangeArrowheads="1"/>
          </p:cNvSpPr>
          <p:nvPr/>
        </p:nvSpPr>
        <p:spPr bwMode="auto">
          <a:xfrm>
            <a:off x="3819525" y="3119438"/>
            <a:ext cx="1504950" cy="1223962"/>
          </a:xfrm>
          <a:prstGeom prst="ellipse">
            <a:avLst/>
          </a:prstGeom>
          <a:gradFill rotWithShape="0">
            <a:gsLst>
              <a:gs pos="0">
                <a:srgbClr val="0066FF"/>
              </a:gs>
              <a:gs pos="100000">
                <a:srgbClr val="002060"/>
              </a:gs>
            </a:gsLst>
            <a:path path="shape">
              <a:fillToRect l="50000" t="50000" r="50000" b="50000"/>
            </a:path>
          </a:gradFill>
          <a:ln w="9525">
            <a:noFill/>
            <a:round/>
            <a:headEnd/>
            <a:tailEnd/>
          </a:ln>
          <a:effectLst>
            <a:outerShdw blurRad="50800" dist="38100" dir="2700000" algn="tl" rotWithShape="0">
              <a:prstClr val="black">
                <a:alpha val="40000"/>
              </a:prstClr>
            </a:outerShdw>
          </a:effectLst>
        </p:spPr>
        <p:txBody>
          <a:bodyPr wrap="none" anchor="ctr"/>
          <a:lstStyle/>
          <a:p>
            <a:pPr>
              <a:buClr>
                <a:srgbClr val="000000"/>
              </a:buClr>
              <a:buFontTx/>
              <a:buChar char="•"/>
              <a:defRPr/>
            </a:pPr>
            <a:endParaRPr lang="zh-TW" altLang="zh-TW">
              <a:solidFill>
                <a:srgbClr val="000000"/>
              </a:solidFill>
              <a:ea typeface="ヒラギノ角ゴ Pro W3" charset="-128"/>
            </a:endParaRPr>
          </a:p>
        </p:txBody>
      </p:sp>
      <p:pic>
        <p:nvPicPr>
          <p:cNvPr id="72725" name="Picture 44" descr="oval drop shadow sm"/>
          <p:cNvPicPr>
            <a:picLocks noChangeAspect="1" noChangeArrowheads="1"/>
          </p:cNvPicPr>
          <p:nvPr/>
        </p:nvPicPr>
        <p:blipFill>
          <a:blip r:embed="rId3" cstate="print"/>
          <a:srcRect/>
          <a:stretch>
            <a:fillRect/>
          </a:stretch>
        </p:blipFill>
        <p:spPr bwMode="auto">
          <a:xfrm>
            <a:off x="6505575" y="2798763"/>
            <a:ext cx="1484313" cy="979487"/>
          </a:xfrm>
          <a:prstGeom prst="rect">
            <a:avLst/>
          </a:prstGeom>
          <a:noFill/>
          <a:ln w="9525">
            <a:noFill/>
            <a:miter lim="800000"/>
            <a:headEnd/>
            <a:tailEnd/>
          </a:ln>
        </p:spPr>
      </p:pic>
      <p:sp>
        <p:nvSpPr>
          <p:cNvPr id="97302" name="Oval 27"/>
          <p:cNvSpPr>
            <a:spLocks noChangeArrowheads="1"/>
          </p:cNvSpPr>
          <p:nvPr/>
        </p:nvSpPr>
        <p:spPr bwMode="auto">
          <a:xfrm>
            <a:off x="6545263" y="2609850"/>
            <a:ext cx="1346200" cy="1089025"/>
          </a:xfrm>
          <a:prstGeom prst="ellipse">
            <a:avLst/>
          </a:prstGeom>
          <a:gradFill rotWithShape="0">
            <a:gsLst>
              <a:gs pos="0">
                <a:schemeClr val="bg2">
                  <a:lumMod val="75000"/>
                </a:schemeClr>
              </a:gs>
              <a:gs pos="100000">
                <a:schemeClr val="accent2">
                  <a:lumMod val="95000"/>
                  <a:lumOff val="5000"/>
                </a:schemeClr>
              </a:gs>
            </a:gsLst>
            <a:path path="shape">
              <a:fillToRect l="50000" t="50000" r="50000" b="50000"/>
            </a:path>
          </a:gradFill>
          <a:ln w="9525">
            <a:noFill/>
            <a:round/>
            <a:headEnd/>
            <a:tailEnd/>
          </a:ln>
        </p:spPr>
        <p:txBody>
          <a:bodyPr wrap="none" anchor="ctr"/>
          <a:lstStyle/>
          <a:p>
            <a:pPr>
              <a:buClr>
                <a:srgbClr val="000000"/>
              </a:buClr>
              <a:buFontTx/>
              <a:buChar char="•"/>
              <a:defRPr/>
            </a:pPr>
            <a:endParaRPr lang="zh-TW" altLang="zh-TW">
              <a:solidFill>
                <a:srgbClr val="000000"/>
              </a:solidFill>
              <a:ea typeface="ヒラギノ角ゴ Pro W3" charset="-128"/>
            </a:endParaRPr>
          </a:p>
        </p:txBody>
      </p:sp>
      <p:sp>
        <p:nvSpPr>
          <p:cNvPr id="72727" name="Rectangle 46"/>
          <p:cNvSpPr>
            <a:spLocks noChangeArrowheads="1"/>
          </p:cNvSpPr>
          <p:nvPr/>
        </p:nvSpPr>
        <p:spPr bwMode="auto">
          <a:xfrm>
            <a:off x="6864350" y="2932113"/>
            <a:ext cx="1066800" cy="425450"/>
          </a:xfrm>
          <a:prstGeom prst="rect">
            <a:avLst/>
          </a:prstGeom>
          <a:noFill/>
          <a:ln w="9525" algn="ctr">
            <a:noFill/>
            <a:miter lim="800000"/>
            <a:headEnd/>
            <a:tailEnd/>
          </a:ln>
        </p:spPr>
        <p:txBody>
          <a:bodyPr wrap="none" anchor="ctr"/>
          <a:lstStyle/>
          <a:p>
            <a:pPr>
              <a:buClr>
                <a:srgbClr val="000000"/>
              </a:buClr>
            </a:pPr>
            <a:r>
              <a:rPr lang="en-US" altLang="zh-TW">
                <a:solidFill>
                  <a:srgbClr val="FFFFFF"/>
                </a:solidFill>
                <a:ea typeface="ヒラギノ角ゴ Pro W3" charset="-128"/>
              </a:rPr>
              <a:t>MPUs</a:t>
            </a:r>
          </a:p>
        </p:txBody>
      </p:sp>
      <p:sp>
        <p:nvSpPr>
          <p:cNvPr id="97305" name="Oval 36"/>
          <p:cNvSpPr>
            <a:spLocks noChangeArrowheads="1"/>
          </p:cNvSpPr>
          <p:nvPr/>
        </p:nvSpPr>
        <p:spPr bwMode="auto">
          <a:xfrm>
            <a:off x="995363" y="4178300"/>
            <a:ext cx="1479550" cy="1227138"/>
          </a:xfrm>
          <a:prstGeom prst="ellipse">
            <a:avLst/>
          </a:prstGeom>
          <a:gradFill rotWithShape="0">
            <a:gsLst>
              <a:gs pos="0">
                <a:schemeClr val="tx2"/>
              </a:gs>
              <a:gs pos="100000">
                <a:srgbClr val="A40000"/>
              </a:gs>
            </a:gsLst>
            <a:path path="shape">
              <a:fillToRect l="50000" t="50000" r="50000" b="50000"/>
            </a:path>
          </a:gradFill>
          <a:ln w="9525">
            <a:noFill/>
            <a:round/>
            <a:headEnd/>
            <a:tailEnd/>
          </a:ln>
          <a:effectLst>
            <a:outerShdw blurRad="50800" dist="38100" dir="2700000" algn="tl" rotWithShape="0">
              <a:prstClr val="black">
                <a:alpha val="40000"/>
              </a:prstClr>
            </a:outerShdw>
          </a:effectLst>
        </p:spPr>
        <p:txBody>
          <a:bodyPr wrap="none" anchor="ctr"/>
          <a:lstStyle/>
          <a:p>
            <a:pPr>
              <a:buClr>
                <a:srgbClr val="000000"/>
              </a:buClr>
              <a:buFontTx/>
              <a:buChar char="•"/>
              <a:defRPr/>
            </a:pPr>
            <a:endParaRPr lang="zh-TW" altLang="zh-TW">
              <a:solidFill>
                <a:srgbClr val="000000"/>
              </a:solidFill>
              <a:ea typeface="ヒラギノ角ゴ Pro W3" charset="-128"/>
            </a:endParaRPr>
          </a:p>
        </p:txBody>
      </p:sp>
      <p:sp>
        <p:nvSpPr>
          <p:cNvPr id="72729" name="Rectangle 49"/>
          <p:cNvSpPr>
            <a:spLocks noChangeArrowheads="1"/>
          </p:cNvSpPr>
          <p:nvPr/>
        </p:nvSpPr>
        <p:spPr bwMode="auto">
          <a:xfrm>
            <a:off x="1287463" y="4621213"/>
            <a:ext cx="1066800" cy="349250"/>
          </a:xfrm>
          <a:prstGeom prst="rect">
            <a:avLst/>
          </a:prstGeom>
          <a:noFill/>
          <a:ln w="9525" algn="ctr">
            <a:noFill/>
            <a:miter lim="800000"/>
            <a:headEnd/>
            <a:tailEnd/>
          </a:ln>
        </p:spPr>
        <p:txBody>
          <a:bodyPr wrap="none" anchor="ctr"/>
          <a:lstStyle/>
          <a:p>
            <a:pPr>
              <a:buClr>
                <a:srgbClr val="000000"/>
              </a:buClr>
            </a:pPr>
            <a:r>
              <a:rPr lang="en-US" altLang="zh-TW" sz="2000">
                <a:solidFill>
                  <a:srgbClr val="FFFFFF"/>
                </a:solidFill>
                <a:ea typeface="ヒラギノ角ゴ Pro W3" charset="-128"/>
              </a:rPr>
              <a:t>MCUs</a:t>
            </a:r>
          </a:p>
        </p:txBody>
      </p:sp>
      <p:sp>
        <p:nvSpPr>
          <p:cNvPr id="72730" name="Text Box 16"/>
          <p:cNvSpPr txBox="1">
            <a:spLocks noChangeArrowheads="1"/>
          </p:cNvSpPr>
          <p:nvPr/>
        </p:nvSpPr>
        <p:spPr bwMode="auto">
          <a:xfrm>
            <a:off x="3233738" y="5732463"/>
            <a:ext cx="2847975" cy="400050"/>
          </a:xfrm>
          <a:prstGeom prst="rect">
            <a:avLst/>
          </a:prstGeom>
          <a:noFill/>
          <a:ln w="9525">
            <a:noFill/>
            <a:miter lim="800000"/>
            <a:headEnd/>
            <a:tailEnd/>
          </a:ln>
        </p:spPr>
        <p:txBody>
          <a:bodyPr>
            <a:spAutoFit/>
          </a:bodyPr>
          <a:lstStyle/>
          <a:p>
            <a:pPr algn="ctr"/>
            <a:r>
              <a:rPr lang="en-US" altLang="zh-TW" sz="2000" dirty="0">
                <a:solidFill>
                  <a:srgbClr val="FFFFFF"/>
                </a:solidFill>
                <a:ea typeface="ヒラギノ角ゴ Pro W3" charset="-128"/>
              </a:rPr>
              <a:t>Cortex</a:t>
            </a:r>
            <a:r>
              <a:rPr lang="en-US" altLang="zh-TW" sz="2000" baseline="30000" dirty="0">
                <a:solidFill>
                  <a:srgbClr val="FFFFFF"/>
                </a:solidFill>
                <a:ea typeface="ヒラギノ角ゴ Pro W3" charset="-128"/>
              </a:rPr>
              <a:t>™</a:t>
            </a:r>
            <a:r>
              <a:rPr lang="en-US" altLang="zh-TW" sz="2000" dirty="0">
                <a:solidFill>
                  <a:srgbClr val="FFFFFF"/>
                </a:solidFill>
                <a:ea typeface="ヒラギノ角ゴ Pro W3" charset="-128"/>
              </a:rPr>
              <a:t>-</a:t>
            </a:r>
            <a:r>
              <a:rPr lang="en-US" altLang="zh-TW" sz="2000" dirty="0" smtClean="0">
                <a:solidFill>
                  <a:srgbClr val="FFFFFF"/>
                </a:solidFill>
                <a:ea typeface="ヒラギノ角ゴ Pro W3" charset="-128"/>
              </a:rPr>
              <a:t>R4F</a:t>
            </a:r>
            <a:endParaRPr lang="en-US" altLang="zh-TW" sz="2000" dirty="0">
              <a:solidFill>
                <a:srgbClr val="FFFFFF"/>
              </a:solidFill>
              <a:ea typeface="ヒラギノ角ゴ Pro W3" charset="-128"/>
            </a:endParaRPr>
          </a:p>
        </p:txBody>
      </p:sp>
      <p:sp>
        <p:nvSpPr>
          <p:cNvPr id="66" name="AutoShape 11"/>
          <p:cNvSpPr>
            <a:spLocks noChangeArrowheads="1"/>
          </p:cNvSpPr>
          <p:nvPr/>
        </p:nvSpPr>
        <p:spPr bwMode="auto">
          <a:xfrm>
            <a:off x="3195638" y="904875"/>
            <a:ext cx="2730500" cy="382588"/>
          </a:xfrm>
          <a:prstGeom prst="roundRect">
            <a:avLst>
              <a:gd name="adj" fmla="val 16667"/>
            </a:avLst>
          </a:prstGeom>
          <a:solidFill>
            <a:srgbClr val="0099CC"/>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zh-TW" altLang="zh-TW">
              <a:solidFill>
                <a:srgbClr val="000000"/>
              </a:solidFill>
              <a:latin typeface="Arial" charset="0"/>
              <a:ea typeface="ヒラギノ角ゴ Pro W3" charset="-128"/>
            </a:endParaRPr>
          </a:p>
        </p:txBody>
      </p:sp>
      <p:sp>
        <p:nvSpPr>
          <p:cNvPr id="72732" name="Text Box 12"/>
          <p:cNvSpPr txBox="1">
            <a:spLocks noChangeArrowheads="1"/>
          </p:cNvSpPr>
          <p:nvPr/>
        </p:nvSpPr>
        <p:spPr bwMode="auto">
          <a:xfrm>
            <a:off x="3220212" y="858904"/>
            <a:ext cx="2705100" cy="461963"/>
          </a:xfrm>
          <a:prstGeom prst="rect">
            <a:avLst/>
          </a:prstGeom>
          <a:noFill/>
          <a:ln w="9525">
            <a:noFill/>
            <a:miter lim="800000"/>
            <a:headEnd/>
            <a:tailEnd/>
          </a:ln>
        </p:spPr>
        <p:txBody>
          <a:bodyPr>
            <a:spAutoFit/>
          </a:bodyPr>
          <a:lstStyle/>
          <a:p>
            <a:pPr algn="ctr"/>
            <a:r>
              <a:rPr lang="en-US" altLang="zh-TW" sz="2400" dirty="0">
                <a:solidFill>
                  <a:srgbClr val="FFFFFF"/>
                </a:solidFill>
                <a:ea typeface="ヒラギノ角ゴ Pro W3" charset="-128"/>
              </a:rPr>
              <a:t>Hercules MCUs</a:t>
            </a:r>
          </a:p>
        </p:txBody>
      </p:sp>
      <p:sp>
        <p:nvSpPr>
          <p:cNvPr id="72733" name="Text Box 13"/>
          <p:cNvSpPr txBox="1">
            <a:spLocks noChangeArrowheads="1"/>
          </p:cNvSpPr>
          <p:nvPr/>
        </p:nvSpPr>
        <p:spPr bwMode="auto">
          <a:xfrm>
            <a:off x="3409950" y="4416425"/>
            <a:ext cx="2484438" cy="1545038"/>
          </a:xfrm>
          <a:prstGeom prst="rect">
            <a:avLst/>
          </a:prstGeom>
          <a:noFill/>
          <a:ln w="9525" algn="ctr">
            <a:noFill/>
            <a:miter lim="800000"/>
            <a:headEnd/>
            <a:tailEnd/>
          </a:ln>
          <a:effectLst>
            <a:prstShdw prst="shdw17" dist="17961" dir="2700000">
              <a:srgbClr val="1F3D5C"/>
            </a:prstShdw>
          </a:effectLst>
        </p:spPr>
        <p:txBody>
          <a:bodyPr lIns="27432" rIns="27432">
            <a:spAutoFit/>
          </a:bodyPr>
          <a:lstStyle/>
          <a:p>
            <a:pPr marL="114300" indent="-114300">
              <a:buFontTx/>
              <a:buChar char="•"/>
            </a:pPr>
            <a:r>
              <a:rPr lang="zh-CN" altLang="en-US" sz="1600" dirty="0" smtClean="0">
                <a:solidFill>
                  <a:srgbClr val="0000CC"/>
                </a:solidFill>
              </a:rPr>
              <a:t>实时控制</a:t>
            </a:r>
            <a:endParaRPr lang="en-GB" sz="1600" dirty="0" smtClean="0">
              <a:solidFill>
                <a:srgbClr val="0000CC"/>
              </a:solidFill>
            </a:endParaRPr>
          </a:p>
          <a:p>
            <a:pPr marL="114300" indent="-114300">
              <a:buFontTx/>
              <a:buChar char="•"/>
            </a:pPr>
            <a:r>
              <a:rPr lang="zh-CN" altLang="en-US" sz="1600" dirty="0" smtClean="0">
                <a:solidFill>
                  <a:srgbClr val="0000CC"/>
                </a:solidFill>
              </a:rPr>
              <a:t>浮点</a:t>
            </a:r>
            <a:endParaRPr lang="en-GB" sz="1600" dirty="0">
              <a:solidFill>
                <a:srgbClr val="0000CC"/>
              </a:solidFill>
            </a:endParaRPr>
          </a:p>
          <a:p>
            <a:pPr marL="114300" indent="-114300">
              <a:buFontTx/>
              <a:buChar char="•"/>
            </a:pPr>
            <a:r>
              <a:rPr lang="zh-CN" altLang="en-US" sz="1600" dirty="0" smtClean="0">
                <a:solidFill>
                  <a:srgbClr val="0000CC"/>
                </a:solidFill>
              </a:rPr>
              <a:t>高可靠性</a:t>
            </a:r>
            <a:endParaRPr lang="en-GB" sz="1600" dirty="0">
              <a:solidFill>
                <a:srgbClr val="0000CC"/>
              </a:solidFill>
            </a:endParaRPr>
          </a:p>
          <a:p>
            <a:pPr marL="114300" indent="-114300">
              <a:buFontTx/>
              <a:buChar char="•"/>
            </a:pPr>
            <a:r>
              <a:rPr lang="zh-CN" altLang="en-US" sz="1600" dirty="0" smtClean="0">
                <a:solidFill>
                  <a:srgbClr val="0000CC"/>
                </a:solidFill>
              </a:rPr>
              <a:t>内置丰富冗余</a:t>
            </a:r>
            <a:endParaRPr lang="en-GB" sz="1600" dirty="0">
              <a:solidFill>
                <a:srgbClr val="0000CC"/>
              </a:solidFill>
            </a:endParaRPr>
          </a:p>
          <a:p>
            <a:pPr marL="114300" indent="-114300">
              <a:buFontTx/>
              <a:buChar char="•"/>
            </a:pPr>
            <a:r>
              <a:rPr lang="zh-CN" altLang="en-US" sz="1600" dirty="0" smtClean="0">
                <a:solidFill>
                  <a:srgbClr val="0000CC"/>
                </a:solidFill>
              </a:rPr>
              <a:t>关注安全</a:t>
            </a:r>
            <a:endParaRPr lang="en-GB" sz="1600" dirty="0">
              <a:solidFill>
                <a:srgbClr val="0000CC"/>
              </a:solidFill>
            </a:endParaRPr>
          </a:p>
          <a:p>
            <a:pPr marL="114300" indent="-114300" eaLnBrk="0" hangingPunct="0">
              <a:lnSpc>
                <a:spcPct val="90000"/>
              </a:lnSpc>
            </a:pPr>
            <a:endParaRPr lang="en-US" altLang="zh-TW" sz="1600" dirty="0">
              <a:solidFill>
                <a:srgbClr val="0000CC"/>
              </a:solidFill>
              <a:ea typeface="ヒラギノ角ゴ Pro W3" charset="-128"/>
            </a:endParaRPr>
          </a:p>
        </p:txBody>
      </p:sp>
      <p:sp>
        <p:nvSpPr>
          <p:cNvPr id="33" name="Right Arrow 32"/>
          <p:cNvSpPr/>
          <p:nvPr/>
        </p:nvSpPr>
        <p:spPr>
          <a:xfrm>
            <a:off x="5994400" y="1568450"/>
            <a:ext cx="2603500" cy="488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dirty="0"/>
              <a:t>&gt; 400 DMIPs</a:t>
            </a:r>
          </a:p>
        </p:txBody>
      </p:sp>
      <p:sp>
        <p:nvSpPr>
          <p:cNvPr id="34" name="Left Arrow 33"/>
          <p:cNvSpPr/>
          <p:nvPr/>
        </p:nvSpPr>
        <p:spPr>
          <a:xfrm>
            <a:off x="635000" y="1568450"/>
            <a:ext cx="2514600" cy="4619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t>&lt;150 DMIPs</a:t>
            </a:r>
          </a:p>
        </p:txBody>
      </p:sp>
      <p:sp>
        <p:nvSpPr>
          <p:cNvPr id="36" name="Left Arrow 35"/>
          <p:cNvSpPr/>
          <p:nvPr/>
        </p:nvSpPr>
        <p:spPr>
          <a:xfrm>
            <a:off x="609600" y="2108200"/>
            <a:ext cx="5283200" cy="5637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t>Embedded Flash</a:t>
            </a:r>
          </a:p>
        </p:txBody>
      </p:sp>
      <p:sp>
        <p:nvSpPr>
          <p:cNvPr id="37" name="Right Arrow 36"/>
          <p:cNvSpPr/>
          <p:nvPr/>
        </p:nvSpPr>
        <p:spPr>
          <a:xfrm>
            <a:off x="5981700" y="2108200"/>
            <a:ext cx="2628900" cy="5637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t>HL Operating System</a:t>
            </a:r>
          </a:p>
        </p:txBody>
      </p:sp>
      <p:sp>
        <p:nvSpPr>
          <p:cNvPr id="39" name="Rectangle 38"/>
          <p:cNvSpPr/>
          <p:nvPr/>
        </p:nvSpPr>
        <p:spPr>
          <a:xfrm>
            <a:off x="3302000" y="1670050"/>
            <a:ext cx="2578100" cy="27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FFFF"/>
                </a:solidFill>
                <a:ea typeface="MS PGothic" pitchFamily="34" charset="-128"/>
              </a:rPr>
              <a:t>100 – </a:t>
            </a:r>
            <a:r>
              <a:rPr lang="en-US" dirty="0" smtClean="0">
                <a:solidFill>
                  <a:srgbClr val="FFFFFF"/>
                </a:solidFill>
                <a:ea typeface="MS PGothic" pitchFamily="34" charset="-128"/>
              </a:rPr>
              <a:t>350 </a:t>
            </a:r>
            <a:r>
              <a:rPr lang="en-US" dirty="0">
                <a:solidFill>
                  <a:srgbClr val="FFFFFF"/>
                </a:solidFill>
                <a:ea typeface="MS PGothic" pitchFamily="34" charset="-128"/>
              </a:rPr>
              <a:t>DMIPs</a:t>
            </a:r>
          </a:p>
        </p:txBody>
      </p:sp>
      <p:sp>
        <p:nvSpPr>
          <p:cNvPr id="72739" name="Rectangle 34"/>
          <p:cNvSpPr>
            <a:spLocks noChangeArrowheads="1"/>
          </p:cNvSpPr>
          <p:nvPr/>
        </p:nvSpPr>
        <p:spPr bwMode="auto">
          <a:xfrm>
            <a:off x="4043363" y="3508375"/>
            <a:ext cx="1066800" cy="425450"/>
          </a:xfrm>
          <a:prstGeom prst="rect">
            <a:avLst/>
          </a:prstGeom>
          <a:noFill/>
          <a:ln w="9525" algn="ctr">
            <a:noFill/>
            <a:miter lim="800000"/>
            <a:headEnd/>
            <a:tailEnd/>
          </a:ln>
        </p:spPr>
        <p:txBody>
          <a:bodyPr wrap="none" anchor="ctr"/>
          <a:lstStyle/>
          <a:p>
            <a:pPr algn="ctr">
              <a:buClr>
                <a:srgbClr val="000000"/>
              </a:buClr>
            </a:pPr>
            <a:r>
              <a:rPr lang="en-US" altLang="zh-TW">
                <a:solidFill>
                  <a:srgbClr val="FFFFFF"/>
                </a:solidFill>
                <a:ea typeface="ヒラギノ角ゴ Pro W3" charset="-128"/>
              </a:rPr>
              <a:t>Real time</a:t>
            </a:r>
          </a:p>
          <a:p>
            <a:pPr algn="ctr">
              <a:buClr>
                <a:srgbClr val="000000"/>
              </a:buClr>
            </a:pPr>
            <a:r>
              <a:rPr lang="en-US" altLang="zh-TW">
                <a:solidFill>
                  <a:srgbClr val="FFFFFF"/>
                </a:solidFill>
                <a:ea typeface="ヒラギノ角ゴ Pro W3" charset="-128"/>
              </a:rPr>
              <a:t>Embedded</a:t>
            </a:r>
          </a:p>
        </p:txBody>
      </p:sp>
      <p:sp>
        <p:nvSpPr>
          <p:cNvPr id="72740"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C832DB3B-F081-460D-AA31-64300A6EBE56}" type="slidenum">
              <a:rPr lang="ko-KR" altLang="en-US" sz="800">
                <a:solidFill>
                  <a:srgbClr val="000000"/>
                </a:solidFill>
                <a:ea typeface="Gulim"/>
                <a:cs typeface="Gulim"/>
              </a:rPr>
              <a:pPr algn="r"/>
              <a:t>3</a:t>
            </a:fld>
            <a:endParaRPr lang="en-US" altLang="ko-KR" sz="800">
              <a:solidFill>
                <a:srgbClr val="000000"/>
              </a:solidFill>
              <a:ea typeface="Gulim"/>
              <a:cs typeface="Gulim"/>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4</a:t>
            </a:fld>
            <a:endParaRPr lang="en-US" sz="800" dirty="0" smtClean="0">
              <a:solidFill>
                <a:srgbClr val="000000"/>
              </a:solidFill>
              <a:latin typeface="Arial" pitchFamily="34" charset="0"/>
              <a:ea typeface="MS PGothic" pitchFamily="34" charset="-128"/>
            </a:endParaRPr>
          </a:p>
        </p:txBody>
      </p:sp>
      <p:sp>
        <p:nvSpPr>
          <p:cNvPr id="81923" name="Rectangle 3"/>
          <p:cNvSpPr>
            <a:spLocks noChangeArrowheads="1"/>
          </p:cNvSpPr>
          <p:nvPr/>
        </p:nvSpPr>
        <p:spPr bwMode="auto">
          <a:xfrm>
            <a:off x="76200" y="687388"/>
            <a:ext cx="4430713" cy="5838521"/>
          </a:xfrm>
          <a:prstGeom prst="rect">
            <a:avLst/>
          </a:prstGeom>
          <a:noFill/>
          <a:ln w="9525">
            <a:noFill/>
            <a:miter lim="800000"/>
            <a:headEnd/>
            <a:tailEnd/>
          </a:ln>
        </p:spPr>
        <p:txBody>
          <a:bodyPr>
            <a:spAutoFit/>
          </a:bodyPr>
          <a:lstStyle/>
          <a:p>
            <a:pPr marL="115888" indent="-115888">
              <a:lnSpc>
                <a:spcPct val="85000"/>
              </a:lnSpc>
              <a:spcBef>
                <a:spcPct val="10000"/>
              </a:spcBef>
              <a:buClr>
                <a:srgbClr val="000000"/>
              </a:buClr>
              <a:buSzPct val="125000"/>
              <a:buFont typeface="Wingdings" pitchFamily="2" charset="2"/>
              <a:buNone/>
            </a:pPr>
            <a:r>
              <a:rPr lang="zh-CN" altLang="en-US" sz="1400" b="1" dirty="0" smtClean="0">
                <a:solidFill>
                  <a:srgbClr val="000000"/>
                </a:solidFill>
                <a:latin typeface="Arial" pitchFamily="34" charset="0"/>
                <a:ea typeface="MS PGothic" pitchFamily="34" charset="-128"/>
              </a:rPr>
              <a:t>性能 </a:t>
            </a:r>
            <a:r>
              <a:rPr lang="en-US" altLang="en-US" sz="1400" b="1" dirty="0" smtClean="0">
                <a:solidFill>
                  <a:srgbClr val="000000"/>
                </a:solidFill>
                <a:latin typeface="Arial" pitchFamily="34" charset="0"/>
                <a:ea typeface="MS PGothic" pitchFamily="34" charset="-128"/>
              </a:rPr>
              <a:t>/ </a:t>
            </a:r>
            <a:r>
              <a:rPr lang="zh-CN" altLang="en-US" sz="1400" b="1" dirty="0">
                <a:solidFill>
                  <a:srgbClr val="000000"/>
                </a:solidFill>
                <a:latin typeface="Arial" pitchFamily="34" charset="0"/>
                <a:ea typeface="MS PGothic" pitchFamily="34" charset="-128"/>
              </a:rPr>
              <a:t>存储器</a:t>
            </a:r>
            <a:endParaRPr lang="en-US" altLang="en-US" sz="1400" b="1" dirty="0" smtClean="0">
              <a:solidFill>
                <a:srgbClr val="000000"/>
              </a:solidFill>
              <a:latin typeface="Arial" pitchFamily="34" charset="0"/>
              <a:ea typeface="MS PGothic" pitchFamily="34" charset="-128"/>
            </a:endParaRPr>
          </a:p>
          <a:p>
            <a:pPr marL="115888" indent="-115888">
              <a:lnSpc>
                <a:spcPct val="85000"/>
              </a:lnSpc>
              <a:spcBef>
                <a:spcPct val="10000"/>
              </a:spcBef>
              <a:buClr>
                <a:srgbClr val="000000"/>
              </a:buClr>
              <a:buFontTx/>
              <a:buChar char="•"/>
            </a:pPr>
            <a:r>
              <a:rPr lang="zh-CN" altLang="en-US" sz="1200" dirty="0" smtClean="0">
                <a:solidFill>
                  <a:srgbClr val="000000"/>
                </a:solidFill>
                <a:latin typeface="Arial" pitchFamily="34" charset="0"/>
                <a:ea typeface="MS PGothic" pitchFamily="34" charset="-128"/>
              </a:rPr>
              <a:t>高达</a:t>
            </a:r>
            <a:r>
              <a:rPr lang="en-US" sz="1200" b="1" dirty="0" smtClean="0">
                <a:latin typeface="Arial" pitchFamily="34" charset="0"/>
                <a:ea typeface="MS PGothic" pitchFamily="34" charset="-128"/>
              </a:rPr>
              <a:t>220 MHz </a:t>
            </a:r>
            <a:r>
              <a:rPr lang="en-US" sz="1200" dirty="0" smtClean="0">
                <a:solidFill>
                  <a:srgbClr val="000000"/>
                </a:solidFill>
                <a:latin typeface="Arial" pitchFamily="34" charset="0"/>
                <a:ea typeface="MS PGothic" pitchFamily="34" charset="-128"/>
              </a:rPr>
              <a:t>ARM Cortex-R4 </a:t>
            </a:r>
            <a:r>
              <a:rPr lang="zh-CN" altLang="en-US" sz="1200" dirty="0" smtClean="0">
                <a:solidFill>
                  <a:srgbClr val="000000"/>
                </a:solidFill>
                <a:latin typeface="Arial" pitchFamily="34" charset="0"/>
                <a:ea typeface="MS PGothic" pitchFamily="34" charset="-128"/>
              </a:rPr>
              <a:t>浮点内核</a:t>
            </a:r>
            <a:endParaRPr lang="en-US" sz="1200" dirty="0" smtClean="0">
              <a:solidFill>
                <a:srgbClr val="000000"/>
              </a:solidFill>
              <a:latin typeface="Arial" pitchFamily="34" charset="0"/>
              <a:ea typeface="MS PGothic" pitchFamily="34" charset="-128"/>
            </a:endParaRPr>
          </a:p>
          <a:p>
            <a:pPr marL="115888" indent="-115888">
              <a:lnSpc>
                <a:spcPct val="85000"/>
              </a:lnSpc>
              <a:spcBef>
                <a:spcPct val="10000"/>
              </a:spcBef>
              <a:buClr>
                <a:srgbClr val="000000"/>
              </a:buClr>
              <a:buFontTx/>
              <a:buChar char="•"/>
            </a:pPr>
            <a:r>
              <a:rPr lang="zh-CN" altLang="en-US" sz="1200" dirty="0" smtClean="0">
                <a:solidFill>
                  <a:srgbClr val="000000"/>
                </a:solidFill>
                <a:latin typeface="Arial" pitchFamily="34" charset="0"/>
                <a:ea typeface="MS PGothic" pitchFamily="34" charset="-128"/>
              </a:rPr>
              <a:t>高达</a:t>
            </a:r>
            <a:r>
              <a:rPr lang="en-US" sz="1200" dirty="0" smtClean="0">
                <a:solidFill>
                  <a:srgbClr val="000000"/>
                </a:solidFill>
                <a:latin typeface="Arial" pitchFamily="34" charset="0"/>
                <a:ea typeface="MS PGothic" pitchFamily="34" charset="-128"/>
              </a:rPr>
              <a:t>3MB Flash </a:t>
            </a:r>
            <a:r>
              <a:rPr lang="zh-CN" altLang="en-US" sz="1200" dirty="0" smtClean="0">
                <a:solidFill>
                  <a:srgbClr val="000000"/>
                </a:solidFill>
                <a:latin typeface="Arial" pitchFamily="34" charset="0"/>
                <a:ea typeface="MS PGothic" pitchFamily="34" charset="-128"/>
              </a:rPr>
              <a:t>和</a:t>
            </a:r>
            <a:r>
              <a:rPr lang="en-US" sz="1200" dirty="0" smtClean="0">
                <a:solidFill>
                  <a:srgbClr val="000000"/>
                </a:solidFill>
                <a:latin typeface="Arial" pitchFamily="34" charset="0"/>
                <a:ea typeface="MS PGothic" pitchFamily="34" charset="-128"/>
              </a:rPr>
              <a:t> 256KB Data SRAM</a:t>
            </a:r>
          </a:p>
          <a:p>
            <a:pPr marL="115888" indent="-115888">
              <a:lnSpc>
                <a:spcPct val="85000"/>
              </a:lnSpc>
              <a:spcBef>
                <a:spcPct val="10000"/>
              </a:spcBef>
              <a:buClr>
                <a:srgbClr val="000000"/>
              </a:buClr>
              <a:buFontTx/>
              <a:buChar char="•"/>
            </a:pPr>
            <a:r>
              <a:rPr lang="en-US" sz="1200" dirty="0" smtClean="0">
                <a:solidFill>
                  <a:srgbClr val="000000"/>
                </a:solidFill>
                <a:latin typeface="Arial" pitchFamily="34" charset="0"/>
                <a:ea typeface="MS PGothic" pitchFamily="34" charset="-128"/>
              </a:rPr>
              <a:t>16 </a:t>
            </a:r>
            <a:r>
              <a:rPr lang="zh-CN" altLang="en-US" sz="1200" dirty="0" smtClean="0">
                <a:solidFill>
                  <a:srgbClr val="000000"/>
                </a:solidFill>
                <a:latin typeface="Arial" pitchFamily="34" charset="0"/>
                <a:ea typeface="MS PGothic" pitchFamily="34" charset="-128"/>
              </a:rPr>
              <a:t>个通道</a:t>
            </a:r>
            <a:r>
              <a:rPr lang="en-US" sz="1200" dirty="0" smtClean="0">
                <a:solidFill>
                  <a:srgbClr val="000000"/>
                </a:solidFill>
                <a:latin typeface="Arial" pitchFamily="34" charset="0"/>
                <a:ea typeface="MS PGothic" pitchFamily="34" charset="-128"/>
              </a:rPr>
              <a:t> DMA</a:t>
            </a:r>
          </a:p>
          <a:p>
            <a:pPr marL="115888" indent="-115888">
              <a:lnSpc>
                <a:spcPct val="85000"/>
              </a:lnSpc>
              <a:spcBef>
                <a:spcPct val="10000"/>
              </a:spcBef>
              <a:buClr>
                <a:srgbClr val="000000"/>
              </a:buClr>
              <a:buSzPct val="125000"/>
              <a:buFont typeface="Wingdings" pitchFamily="2" charset="2"/>
              <a:buNone/>
            </a:pPr>
            <a:r>
              <a:rPr lang="zh-CN" altLang="en-US" sz="1400" b="1" dirty="0" smtClean="0">
                <a:solidFill>
                  <a:srgbClr val="000000"/>
                </a:solidFill>
                <a:latin typeface="Arial" pitchFamily="34" charset="0"/>
                <a:ea typeface="MS PGothic" pitchFamily="34" charset="-128"/>
              </a:rPr>
              <a:t>特性</a:t>
            </a:r>
            <a:endParaRPr lang="en-US" sz="1400" b="1" dirty="0" smtClean="0">
              <a:solidFill>
                <a:srgbClr val="000000"/>
              </a:solidFill>
              <a:latin typeface="Arial" pitchFamily="34" charset="0"/>
              <a:ea typeface="MS PGothic" pitchFamily="34" charset="-128"/>
            </a:endParaRPr>
          </a:p>
          <a:p>
            <a:pPr marL="115888" indent="-115888">
              <a:buFontTx/>
              <a:buChar char="•"/>
            </a:pPr>
            <a:r>
              <a:rPr lang="zh-CN" altLang="en-US" sz="1400" b="1" dirty="0" smtClean="0">
                <a:solidFill>
                  <a:srgbClr val="000000"/>
                </a:solidFill>
                <a:latin typeface="Arial" pitchFamily="34" charset="0"/>
                <a:ea typeface="MS PGothic" pitchFamily="34" charset="-128"/>
              </a:rPr>
              <a:t>安全</a:t>
            </a:r>
            <a:endParaRPr lang="en-US" sz="1400" b="1"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双锁步内核</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内置自检逻辑的</a:t>
            </a:r>
            <a:r>
              <a:rPr lang="en-US" sz="1200" dirty="0" smtClean="0">
                <a:solidFill>
                  <a:srgbClr val="000000"/>
                </a:solidFill>
                <a:latin typeface="Arial" pitchFamily="34" charset="0"/>
                <a:ea typeface="MS PGothic" pitchFamily="34" charset="-128"/>
              </a:rPr>
              <a:t>CPU</a:t>
            </a:r>
            <a:r>
              <a:rPr lang="en-US" sz="900" dirty="0" smtClean="0">
                <a:solidFill>
                  <a:srgbClr val="000000"/>
                </a:solidFill>
                <a:latin typeface="Arial" pitchFamily="34" charset="0"/>
                <a:ea typeface="MS PGothic" pitchFamily="34" charset="-128"/>
              </a:rPr>
              <a:t>(LBIST)</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支持</a:t>
            </a:r>
            <a:r>
              <a:rPr lang="en-US" altLang="zh-CN" sz="1200" dirty="0" smtClean="0">
                <a:solidFill>
                  <a:srgbClr val="000000"/>
                </a:solidFill>
                <a:latin typeface="Arial" pitchFamily="34" charset="0"/>
                <a:ea typeface="MS PGothic" pitchFamily="34" charset="-128"/>
              </a:rPr>
              <a:t>ECC</a:t>
            </a:r>
            <a:r>
              <a:rPr lang="zh-CN" altLang="en-US" sz="1200" dirty="0" smtClean="0">
                <a:solidFill>
                  <a:srgbClr val="000000"/>
                </a:solidFill>
                <a:latin typeface="Arial" pitchFamily="34" charset="0"/>
                <a:ea typeface="MS PGothic" pitchFamily="34" charset="-128"/>
              </a:rPr>
              <a:t>的</a:t>
            </a:r>
            <a:r>
              <a:rPr lang="en-US" sz="1200" dirty="0" smtClean="0">
                <a:solidFill>
                  <a:srgbClr val="000000"/>
                </a:solidFill>
                <a:latin typeface="Arial" pitchFamily="34" charset="0"/>
                <a:ea typeface="MS PGothic" pitchFamily="34" charset="-128"/>
              </a:rPr>
              <a:t>Flash &amp; RAM</a:t>
            </a:r>
          </a:p>
          <a:p>
            <a:pPr marL="400050" lvl="1" indent="-169863">
              <a:buFontTx/>
              <a:buChar char="•"/>
            </a:pPr>
            <a:r>
              <a:rPr lang="zh-CN" altLang="en-US" sz="1200" dirty="0" smtClean="0">
                <a:solidFill>
                  <a:srgbClr val="000000"/>
                </a:solidFill>
                <a:latin typeface="Arial" pitchFamily="34" charset="0"/>
                <a:ea typeface="MS PGothic" pitchFamily="34" charset="-128"/>
              </a:rPr>
              <a:t>内置自检的存储器</a:t>
            </a:r>
            <a:r>
              <a:rPr lang="en-US" sz="1200" dirty="0" smtClean="0">
                <a:solidFill>
                  <a:srgbClr val="000000"/>
                </a:solidFill>
                <a:latin typeface="Arial" pitchFamily="34" charset="0"/>
                <a:ea typeface="MS PGothic" pitchFamily="34" charset="-128"/>
              </a:rPr>
              <a:t> </a:t>
            </a:r>
            <a:r>
              <a:rPr lang="en-US" sz="900" dirty="0" smtClean="0">
                <a:solidFill>
                  <a:srgbClr val="000000"/>
                </a:solidFill>
                <a:latin typeface="Arial" pitchFamily="34" charset="0"/>
                <a:ea typeface="MS PGothic" pitchFamily="34" charset="-128"/>
              </a:rPr>
              <a:t>(PBIST)</a:t>
            </a:r>
            <a:endParaRPr lang="en-US" sz="1200" dirty="0" smtClean="0">
              <a:solidFill>
                <a:srgbClr val="000000"/>
              </a:solidFill>
              <a:latin typeface="Arial" pitchFamily="34" charset="0"/>
              <a:ea typeface="MS PGothic" pitchFamily="34" charset="-128"/>
            </a:endParaRPr>
          </a:p>
          <a:p>
            <a:pPr marL="400050" lvl="1" indent="-169863">
              <a:buFontTx/>
              <a:buChar char="•"/>
            </a:pPr>
            <a:r>
              <a:rPr lang="en-US" altLang="zh-CN" sz="1200" dirty="0" smtClean="0">
                <a:solidFill>
                  <a:srgbClr val="000000"/>
                </a:solidFill>
                <a:latin typeface="Arial" pitchFamily="34" charset="0"/>
                <a:ea typeface="MS PGothic" pitchFamily="34" charset="-128"/>
              </a:rPr>
              <a:t>CRC</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支持奇偶校验的外设</a:t>
            </a:r>
            <a:r>
              <a:rPr lang="en-US" altLang="zh-CN" sz="1200" dirty="0" smtClean="0">
                <a:solidFill>
                  <a:srgbClr val="000000"/>
                </a:solidFill>
                <a:latin typeface="Arial" pitchFamily="34" charset="0"/>
                <a:ea typeface="MS PGothic" pitchFamily="34" charset="-128"/>
              </a:rPr>
              <a:t>RAM</a:t>
            </a:r>
            <a:endParaRPr lang="en-US" sz="1400" b="1" dirty="0" smtClean="0">
              <a:solidFill>
                <a:srgbClr val="000000"/>
              </a:solidFill>
              <a:latin typeface="Arial" pitchFamily="34" charset="0"/>
              <a:ea typeface="MS PGothic" pitchFamily="34" charset="-128"/>
            </a:endParaRPr>
          </a:p>
          <a:p>
            <a:pPr marL="115888" indent="-115888">
              <a:buFontTx/>
              <a:buChar char="•"/>
            </a:pPr>
            <a:r>
              <a:rPr lang="zh-CN" altLang="en-US" sz="1200" b="1" dirty="0" smtClean="0">
                <a:solidFill>
                  <a:srgbClr val="000000"/>
                </a:solidFill>
                <a:latin typeface="Arial" pitchFamily="34" charset="0"/>
                <a:ea typeface="MS PGothic" pitchFamily="34" charset="-128"/>
              </a:rPr>
              <a:t>互联通信</a:t>
            </a:r>
            <a:endParaRPr lang="en-US" sz="1200" dirty="0" smtClean="0">
              <a:solidFill>
                <a:srgbClr val="000000"/>
              </a:solidFill>
              <a:latin typeface="Arial" pitchFamily="34" charset="0"/>
              <a:ea typeface="MS PGothic" pitchFamily="34" charset="-128"/>
            </a:endParaRPr>
          </a:p>
          <a:p>
            <a:pPr marL="400050" lvl="1" indent="-169863">
              <a:buFontTx/>
              <a:buChar char="•"/>
            </a:pPr>
            <a:r>
              <a:rPr lang="en-US" sz="1200" dirty="0" smtClean="0">
                <a:solidFill>
                  <a:srgbClr val="000000"/>
                </a:solidFill>
                <a:latin typeface="Arial" pitchFamily="34" charset="0"/>
                <a:ea typeface="MS PGothic" pitchFamily="34" charset="-128"/>
              </a:rPr>
              <a:t> </a:t>
            </a:r>
            <a:r>
              <a:rPr lang="en-US" sz="1200" b="1" dirty="0" smtClean="0">
                <a:latin typeface="Arial" pitchFamily="34" charset="0"/>
                <a:ea typeface="MS PGothic" pitchFamily="34" charset="-128"/>
              </a:rPr>
              <a:t>10/100 EMAC </a:t>
            </a:r>
          </a:p>
          <a:p>
            <a:pPr marL="400050" lvl="1" indent="-169863">
              <a:buFontTx/>
              <a:buChar char="•"/>
            </a:pPr>
            <a:r>
              <a:rPr lang="en-US" sz="1200" dirty="0" smtClean="0">
                <a:latin typeface="Arial" pitchFamily="34" charset="0"/>
                <a:ea typeface="MS PGothic" pitchFamily="34" charset="-128"/>
              </a:rPr>
              <a:t> </a:t>
            </a:r>
            <a:r>
              <a:rPr lang="en-US" sz="1200" b="1" dirty="0" smtClean="0">
                <a:latin typeface="Arial" pitchFamily="34" charset="0"/>
                <a:ea typeface="MS PGothic" pitchFamily="34" charset="-128"/>
              </a:rPr>
              <a:t>USB: </a:t>
            </a:r>
            <a:r>
              <a:rPr lang="zh-CN" altLang="en-US" sz="1200" b="1" dirty="0" smtClean="0">
                <a:latin typeface="Arial" pitchFamily="34" charset="0"/>
                <a:ea typeface="MS PGothic" pitchFamily="34" charset="-128"/>
              </a:rPr>
              <a:t>主机 </a:t>
            </a:r>
            <a:r>
              <a:rPr lang="en-US" altLang="zh-CN" sz="1200" b="1" dirty="0" smtClean="0">
                <a:latin typeface="Arial" pitchFamily="34" charset="0"/>
                <a:ea typeface="MS PGothic" pitchFamily="34" charset="-128"/>
              </a:rPr>
              <a:t>/ </a:t>
            </a:r>
            <a:r>
              <a:rPr lang="zh-CN" altLang="en-US" sz="1200" b="1" dirty="0" smtClean="0">
                <a:latin typeface="Arial" pitchFamily="34" charset="0"/>
                <a:ea typeface="MS PGothic" pitchFamily="34" charset="-128"/>
              </a:rPr>
              <a:t>设备</a:t>
            </a:r>
            <a:endParaRPr lang="en-US" sz="1200" b="1" dirty="0" smtClean="0">
              <a:latin typeface="Arial" pitchFamily="34" charset="0"/>
              <a:ea typeface="MS PGothic" pitchFamily="34" charset="-128"/>
            </a:endParaRPr>
          </a:p>
          <a:p>
            <a:pPr marL="400050" lvl="1" indent="-169863">
              <a:buFontTx/>
              <a:buChar char="•"/>
            </a:pPr>
            <a:r>
              <a:rPr lang="en-US" sz="1200" dirty="0" smtClean="0">
                <a:solidFill>
                  <a:srgbClr val="000000"/>
                </a:solidFill>
                <a:latin typeface="Arial" pitchFamily="34" charset="0"/>
                <a:ea typeface="MS PGothic" pitchFamily="34" charset="-128"/>
              </a:rPr>
              <a:t> 3 </a:t>
            </a:r>
            <a:r>
              <a:rPr lang="zh-CN" altLang="en-US" sz="1200" dirty="0" smtClean="0">
                <a:solidFill>
                  <a:srgbClr val="000000"/>
                </a:solidFill>
                <a:latin typeface="Arial" pitchFamily="34" charset="0"/>
                <a:ea typeface="MS PGothic" pitchFamily="34" charset="-128"/>
              </a:rPr>
              <a:t>个</a:t>
            </a:r>
            <a:r>
              <a:rPr lang="en-US" sz="1200" dirty="0" smtClean="0">
                <a:solidFill>
                  <a:srgbClr val="000000"/>
                </a:solidFill>
                <a:latin typeface="Arial" pitchFamily="34" charset="0"/>
                <a:ea typeface="MS PGothic" pitchFamily="34" charset="-128"/>
              </a:rPr>
              <a:t>CAN </a:t>
            </a:r>
          </a:p>
          <a:p>
            <a:pPr marL="400050" lvl="1" indent="-169863">
              <a:buFontTx/>
              <a:buChar char="•"/>
            </a:pPr>
            <a:r>
              <a:rPr lang="en-US" sz="1200" dirty="0" smtClean="0">
                <a:solidFill>
                  <a:srgbClr val="000000"/>
                </a:solidFill>
                <a:latin typeface="Arial" pitchFamily="34" charset="0"/>
                <a:ea typeface="MS PGothic" pitchFamily="34" charset="-128"/>
              </a:rPr>
              <a:t> 3 </a:t>
            </a:r>
            <a:r>
              <a:rPr lang="zh-CN" altLang="en-US" sz="1200" dirty="0" smtClean="0">
                <a:solidFill>
                  <a:srgbClr val="000000"/>
                </a:solidFill>
                <a:latin typeface="Arial" pitchFamily="34" charset="0"/>
                <a:ea typeface="MS PGothic" pitchFamily="34" charset="-128"/>
              </a:rPr>
              <a:t>个多路缓冲</a:t>
            </a:r>
            <a:r>
              <a:rPr lang="en-US" sz="1200" dirty="0" smtClean="0">
                <a:solidFill>
                  <a:srgbClr val="000000"/>
                </a:solidFill>
                <a:latin typeface="Arial" pitchFamily="34" charset="0"/>
                <a:ea typeface="MS PGothic" pitchFamily="34" charset="-128"/>
              </a:rPr>
              <a:t>SPI</a:t>
            </a:r>
            <a:r>
              <a:rPr lang="zh-CN" altLang="en-US" sz="1200" dirty="0" smtClean="0">
                <a:solidFill>
                  <a:srgbClr val="000000"/>
                </a:solidFill>
                <a:latin typeface="Arial" pitchFamily="34" charset="0"/>
                <a:ea typeface="MS PGothic" pitchFamily="34" charset="-128"/>
              </a:rPr>
              <a:t>和</a:t>
            </a:r>
            <a:r>
              <a:rPr lang="en-US" altLang="zh-CN" sz="1200" dirty="0" smtClean="0">
                <a:solidFill>
                  <a:srgbClr val="000000"/>
                </a:solidFill>
                <a:latin typeface="Arial" pitchFamily="34" charset="0"/>
                <a:ea typeface="MS PGothic" pitchFamily="34" charset="-128"/>
              </a:rPr>
              <a:t>2</a:t>
            </a:r>
            <a:r>
              <a:rPr lang="zh-CN" altLang="en-US" sz="1200" dirty="0" smtClean="0">
                <a:solidFill>
                  <a:srgbClr val="000000"/>
                </a:solidFill>
                <a:latin typeface="Arial" pitchFamily="34" charset="0"/>
                <a:ea typeface="MS PGothic" pitchFamily="34" charset="-128"/>
              </a:rPr>
              <a:t>个标准</a:t>
            </a:r>
            <a:r>
              <a:rPr lang="en-US" sz="1200" dirty="0" smtClean="0">
                <a:solidFill>
                  <a:srgbClr val="000000"/>
                </a:solidFill>
                <a:latin typeface="Arial" pitchFamily="34" charset="0"/>
                <a:ea typeface="MS PGothic" pitchFamily="34" charset="-128"/>
              </a:rPr>
              <a:t>SPI</a:t>
            </a:r>
          </a:p>
          <a:p>
            <a:pPr marL="400050" lvl="1" indent="-169863">
              <a:buFontTx/>
              <a:buChar char="•"/>
            </a:pPr>
            <a:r>
              <a:rPr lang="en-US" sz="1200" dirty="0" smtClean="0">
                <a:solidFill>
                  <a:srgbClr val="000000"/>
                </a:solidFill>
                <a:latin typeface="Arial" pitchFamily="34" charset="0"/>
                <a:ea typeface="MS PGothic" pitchFamily="34" charset="-128"/>
              </a:rPr>
              <a:t> 2 </a:t>
            </a:r>
            <a:r>
              <a:rPr lang="zh-CN" altLang="en-US" sz="1200" dirty="0" smtClean="0">
                <a:solidFill>
                  <a:srgbClr val="000000"/>
                </a:solidFill>
                <a:latin typeface="Arial" pitchFamily="34" charset="0"/>
                <a:ea typeface="MS PGothic" pitchFamily="34" charset="-128"/>
              </a:rPr>
              <a:t>个</a:t>
            </a:r>
            <a:r>
              <a:rPr lang="en-US" sz="1200" dirty="0" smtClean="0">
                <a:solidFill>
                  <a:srgbClr val="000000"/>
                </a:solidFill>
                <a:latin typeface="Arial" pitchFamily="34" charset="0"/>
                <a:ea typeface="MS PGothic" pitchFamily="34" charset="-128"/>
              </a:rPr>
              <a:t> UART</a:t>
            </a:r>
          </a:p>
          <a:p>
            <a:pPr marL="400050" lvl="1" indent="-169863">
              <a:buFontTx/>
              <a:buChar char="•"/>
            </a:pPr>
            <a:r>
              <a:rPr lang="en-US" sz="1200" dirty="0" smtClean="0">
                <a:solidFill>
                  <a:srgbClr val="000000"/>
                </a:solidFill>
                <a:latin typeface="Arial" pitchFamily="34" charset="0"/>
                <a:ea typeface="MS PGothic" pitchFamily="34" charset="-128"/>
              </a:rPr>
              <a:t> 1 </a:t>
            </a:r>
            <a:r>
              <a:rPr lang="zh-CN" altLang="en-US" sz="1200" dirty="0" smtClean="0">
                <a:solidFill>
                  <a:srgbClr val="000000"/>
                </a:solidFill>
                <a:latin typeface="Arial" pitchFamily="34" charset="0"/>
                <a:ea typeface="MS PGothic" pitchFamily="34" charset="-128"/>
              </a:rPr>
              <a:t>个</a:t>
            </a:r>
            <a:r>
              <a:rPr lang="en-US" sz="1200" dirty="0" smtClean="0">
                <a:solidFill>
                  <a:srgbClr val="000000"/>
                </a:solidFill>
                <a:latin typeface="Arial" pitchFamily="34" charset="0"/>
                <a:ea typeface="MS PGothic" pitchFamily="34" charset="-128"/>
              </a:rPr>
              <a:t>I2C</a:t>
            </a:r>
            <a:endParaRPr lang="en-US" sz="1400" dirty="0" smtClean="0">
              <a:solidFill>
                <a:srgbClr val="000000"/>
              </a:solidFill>
              <a:latin typeface="Arial" pitchFamily="34" charset="0"/>
              <a:ea typeface="MS PGothic" pitchFamily="34" charset="-128"/>
            </a:endParaRPr>
          </a:p>
          <a:p>
            <a:pPr marL="115888" indent="-115888">
              <a:buFontTx/>
              <a:buChar char="•"/>
            </a:pPr>
            <a:r>
              <a:rPr lang="zh-CN" altLang="en-US" sz="1200" b="1" dirty="0" smtClean="0">
                <a:solidFill>
                  <a:srgbClr val="000000"/>
                </a:solidFill>
                <a:latin typeface="Arial" pitchFamily="34" charset="0"/>
                <a:ea typeface="MS PGothic" pitchFamily="34" charset="-128"/>
              </a:rPr>
              <a:t>高级</a:t>
            </a:r>
            <a:r>
              <a:rPr lang="en-US" sz="1200" b="1" dirty="0" smtClean="0">
                <a:solidFill>
                  <a:srgbClr val="000000"/>
                </a:solidFill>
                <a:latin typeface="Arial" pitchFamily="34" charset="0"/>
                <a:ea typeface="MS PGothic" pitchFamily="34" charset="-128"/>
              </a:rPr>
              <a:t>I/O</a:t>
            </a:r>
            <a:r>
              <a:rPr lang="zh-CN" altLang="en-US" sz="1200" b="1" dirty="0" smtClean="0">
                <a:solidFill>
                  <a:srgbClr val="000000"/>
                </a:solidFill>
                <a:latin typeface="Arial" pitchFamily="34" charset="0"/>
                <a:ea typeface="MS PGothic" pitchFamily="34" charset="-128"/>
              </a:rPr>
              <a:t>控制</a:t>
            </a:r>
            <a:endParaRPr lang="en-US" sz="1200" b="1" dirty="0" smtClean="0">
              <a:solidFill>
                <a:srgbClr val="000000"/>
              </a:solidFill>
              <a:latin typeface="Arial" pitchFamily="34" charset="0"/>
              <a:ea typeface="MS PGothic" pitchFamily="34" charset="-128"/>
            </a:endParaRPr>
          </a:p>
          <a:p>
            <a:pPr marL="115888" indent="-115888"/>
            <a:r>
              <a:rPr lang="en-US" sz="1200" dirty="0" smtClean="0">
                <a:solidFill>
                  <a:srgbClr val="000000"/>
                </a:solidFill>
                <a:latin typeface="Arial" pitchFamily="34" charset="0"/>
                <a:ea typeface="MS PGothic" pitchFamily="34" charset="-128"/>
              </a:rPr>
              <a:t>	2</a:t>
            </a:r>
            <a:r>
              <a:rPr lang="zh-CN" altLang="en-US" sz="1200" dirty="0" smtClean="0">
                <a:solidFill>
                  <a:srgbClr val="000000"/>
                </a:solidFill>
                <a:latin typeface="Arial" pitchFamily="34" charset="0"/>
                <a:ea typeface="MS PGothic" pitchFamily="34" charset="-128"/>
              </a:rPr>
              <a:t>个高端定时器协处理器</a:t>
            </a:r>
            <a:r>
              <a:rPr lang="en-US" sz="1200" dirty="0" smtClean="0">
                <a:solidFill>
                  <a:srgbClr val="000000"/>
                </a:solidFill>
                <a:latin typeface="Arial" pitchFamily="34" charset="0"/>
                <a:ea typeface="MS PGothic" pitchFamily="34" charset="-128"/>
              </a:rPr>
              <a:t> </a:t>
            </a:r>
            <a:r>
              <a:rPr lang="en-US" sz="900" dirty="0" smtClean="0">
                <a:solidFill>
                  <a:srgbClr val="000000"/>
                </a:solidFill>
                <a:latin typeface="Arial" pitchFamily="34" charset="0"/>
                <a:ea typeface="MS PGothic" pitchFamily="34" charset="-128"/>
              </a:rPr>
              <a:t>(NHET)</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高达</a:t>
            </a:r>
            <a:r>
              <a:rPr lang="en-US" sz="1200" dirty="0" smtClean="0">
                <a:solidFill>
                  <a:srgbClr val="000000"/>
                </a:solidFill>
                <a:latin typeface="Arial" pitchFamily="34" charset="0"/>
                <a:ea typeface="MS PGothic" pitchFamily="34" charset="-128"/>
              </a:rPr>
              <a:t> 40</a:t>
            </a:r>
            <a:r>
              <a:rPr lang="zh-CN" altLang="en-US" sz="1200" dirty="0" smtClean="0">
                <a:solidFill>
                  <a:srgbClr val="000000"/>
                </a:solidFill>
                <a:latin typeface="Arial" pitchFamily="34" charset="0"/>
                <a:ea typeface="MS PGothic" pitchFamily="34" charset="-128"/>
              </a:rPr>
              <a:t>个引脚和</a:t>
            </a:r>
            <a:r>
              <a:rPr lang="en-US" altLang="zh-CN" sz="1200" dirty="0" smtClean="0">
                <a:solidFill>
                  <a:srgbClr val="000000"/>
                </a:solidFill>
                <a:latin typeface="Arial" pitchFamily="34" charset="0"/>
                <a:ea typeface="MS PGothic" pitchFamily="34" charset="-128"/>
              </a:rPr>
              <a:t>6</a:t>
            </a:r>
            <a:r>
              <a:rPr lang="zh-CN" altLang="en-US" sz="1200" dirty="0" smtClean="0">
                <a:solidFill>
                  <a:srgbClr val="000000"/>
                </a:solidFill>
                <a:latin typeface="Arial" pitchFamily="34" charset="0"/>
                <a:ea typeface="MS PGothic" pitchFamily="34" charset="-128"/>
              </a:rPr>
              <a:t>路监控通道</a:t>
            </a:r>
            <a:r>
              <a:rPr lang="en-US" sz="1200" dirty="0" smtClean="0">
                <a:solidFill>
                  <a:srgbClr val="000000"/>
                </a:solidFill>
                <a:latin typeface="Arial" pitchFamily="34" charset="0"/>
                <a:ea typeface="MS PGothic" pitchFamily="34" charset="-128"/>
              </a:rPr>
              <a:t> </a:t>
            </a:r>
          </a:p>
          <a:p>
            <a:pPr marL="400050" lvl="1" indent="-169863">
              <a:buFontTx/>
              <a:buChar char="•"/>
            </a:pPr>
            <a:r>
              <a:rPr lang="zh-CN" altLang="en-US" sz="1200" dirty="0" smtClean="0">
                <a:solidFill>
                  <a:srgbClr val="000000"/>
                </a:solidFill>
                <a:latin typeface="Arial" pitchFamily="34" charset="0"/>
                <a:ea typeface="MS PGothic" pitchFamily="34" charset="-128"/>
              </a:rPr>
              <a:t>所有引脚都能生成高精度</a:t>
            </a:r>
            <a:r>
              <a:rPr lang="en-US" sz="1200" dirty="0" smtClean="0">
                <a:solidFill>
                  <a:srgbClr val="000000"/>
                </a:solidFill>
                <a:latin typeface="Arial" pitchFamily="34" charset="0"/>
                <a:ea typeface="MS PGothic" pitchFamily="34" charset="-128"/>
              </a:rPr>
              <a:t>PWM </a:t>
            </a:r>
            <a:r>
              <a:rPr lang="zh-CN" altLang="en-US" sz="1200" dirty="0" smtClean="0">
                <a:solidFill>
                  <a:srgbClr val="000000"/>
                </a:solidFill>
                <a:latin typeface="Arial" pitchFamily="34" charset="0"/>
                <a:ea typeface="MS PGothic" pitchFamily="34" charset="-128"/>
              </a:rPr>
              <a:t>或输入捕获</a:t>
            </a:r>
            <a:r>
              <a:rPr lang="en-US" altLang="zh-CN" sz="1200" dirty="0" smtClean="0">
                <a:solidFill>
                  <a:srgbClr val="000000"/>
                </a:solidFill>
                <a:latin typeface="Arial" pitchFamily="34" charset="0"/>
                <a:ea typeface="MS PGothic" pitchFamily="34" charset="-128"/>
              </a:rPr>
              <a:t>/</a:t>
            </a:r>
            <a:r>
              <a:rPr lang="zh-CN" altLang="en-US" sz="1200" dirty="0" smtClean="0">
                <a:solidFill>
                  <a:srgbClr val="000000"/>
                </a:solidFill>
                <a:latin typeface="Arial" pitchFamily="34" charset="0"/>
                <a:ea typeface="MS PGothic" pitchFamily="34" charset="-128"/>
              </a:rPr>
              <a:t>输出比较</a:t>
            </a:r>
            <a:endParaRPr lang="en-US" sz="1200" dirty="0" smtClean="0">
              <a:solidFill>
                <a:srgbClr val="FF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专用的</a:t>
            </a:r>
            <a:r>
              <a:rPr lang="en-US" altLang="zh-CN" sz="1200" dirty="0" smtClean="0">
                <a:solidFill>
                  <a:srgbClr val="000000"/>
                </a:solidFill>
                <a:latin typeface="Arial" pitchFamily="34" charset="0"/>
                <a:ea typeface="MS PGothic" pitchFamily="34" charset="-128"/>
              </a:rPr>
              <a:t>DMA</a:t>
            </a:r>
            <a:endParaRPr lang="en-US" sz="1200" dirty="0" smtClean="0">
              <a:solidFill>
                <a:srgbClr val="000000"/>
              </a:solidFill>
              <a:latin typeface="Arial" pitchFamily="34" charset="0"/>
              <a:ea typeface="MS PGothic" pitchFamily="34" charset="-128"/>
            </a:endParaRPr>
          </a:p>
          <a:p>
            <a:pPr marL="115888" indent="-115888"/>
            <a:r>
              <a:rPr lang="en-US" sz="1200" dirty="0" smtClean="0">
                <a:solidFill>
                  <a:srgbClr val="000000"/>
                </a:solidFill>
                <a:latin typeface="Arial" pitchFamily="34" charset="0"/>
                <a:ea typeface="MS PGothic" pitchFamily="34" charset="-128"/>
              </a:rPr>
              <a:t>   2 x12</a:t>
            </a:r>
            <a:r>
              <a:rPr lang="zh-CN" altLang="en-US" sz="1200" dirty="0" smtClean="0">
                <a:solidFill>
                  <a:srgbClr val="000000"/>
                </a:solidFill>
                <a:latin typeface="Arial" pitchFamily="34" charset="0"/>
                <a:ea typeface="MS PGothic" pitchFamily="34" charset="-128"/>
              </a:rPr>
              <a:t>位多级缓冲</a:t>
            </a:r>
            <a:r>
              <a:rPr lang="en-US" sz="1200" dirty="0" smtClean="0">
                <a:solidFill>
                  <a:srgbClr val="000000"/>
                </a:solidFill>
                <a:latin typeface="Arial" pitchFamily="34" charset="0"/>
                <a:ea typeface="MS PGothic" pitchFamily="34" charset="-128"/>
              </a:rPr>
              <a:t>ADC </a:t>
            </a:r>
          </a:p>
          <a:p>
            <a:pPr marL="400050" lvl="1" indent="-169863">
              <a:buFontTx/>
              <a:buChar char="•"/>
            </a:pPr>
            <a:r>
              <a:rPr lang="en-US" sz="1200" dirty="0" smtClean="0">
                <a:solidFill>
                  <a:srgbClr val="000000"/>
                </a:solidFill>
                <a:latin typeface="Arial" pitchFamily="34" charset="0"/>
                <a:ea typeface="MS PGothic" pitchFamily="34" charset="-128"/>
              </a:rPr>
              <a:t>24</a:t>
            </a:r>
            <a:r>
              <a:rPr lang="zh-CN" altLang="en-US" sz="1200" dirty="0" smtClean="0">
                <a:solidFill>
                  <a:srgbClr val="000000"/>
                </a:solidFill>
                <a:latin typeface="Arial" pitchFamily="34" charset="0"/>
                <a:ea typeface="MS PGothic" pitchFamily="34" charset="-128"/>
              </a:rPr>
              <a:t>个输入通道</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连续转换模式</a:t>
            </a:r>
            <a:endParaRPr lang="en-US" sz="1200" dirty="0" smtClean="0">
              <a:solidFill>
                <a:srgbClr val="000000"/>
              </a:solidFill>
              <a:latin typeface="Arial" pitchFamily="34" charset="0"/>
              <a:ea typeface="MS PGothic" pitchFamily="34" charset="-128"/>
            </a:endParaRPr>
          </a:p>
          <a:p>
            <a:pPr marL="400050" lvl="1" indent="-169863">
              <a:buFontTx/>
              <a:buChar char="•"/>
            </a:pPr>
            <a:r>
              <a:rPr lang="zh-CN" altLang="en-US" sz="1200" dirty="0" smtClean="0">
                <a:solidFill>
                  <a:srgbClr val="000000"/>
                </a:solidFill>
                <a:latin typeface="Arial" pitchFamily="34" charset="0"/>
                <a:ea typeface="MS PGothic" pitchFamily="34" charset="-128"/>
              </a:rPr>
              <a:t>校验和自检</a:t>
            </a:r>
            <a:endParaRPr lang="en-US" sz="1200" dirty="0" smtClean="0">
              <a:solidFill>
                <a:srgbClr val="000000"/>
              </a:solidFill>
              <a:latin typeface="Arial" pitchFamily="34" charset="0"/>
              <a:ea typeface="MS PGothic" pitchFamily="34" charset="-128"/>
            </a:endParaRPr>
          </a:p>
          <a:p>
            <a:pPr marL="115888" indent="-115888"/>
            <a:r>
              <a:rPr lang="en-US" sz="1000" dirty="0" smtClean="0">
                <a:solidFill>
                  <a:srgbClr val="000000"/>
                </a:solidFill>
                <a:latin typeface="Arial" pitchFamily="34" charset="0"/>
                <a:ea typeface="MS PGothic" pitchFamily="34" charset="-128"/>
              </a:rPr>
              <a:t>   </a:t>
            </a:r>
            <a:r>
              <a:rPr lang="en-US" sz="1200" dirty="0" smtClean="0">
                <a:solidFill>
                  <a:srgbClr val="000000"/>
                </a:solidFill>
                <a:latin typeface="Arial" pitchFamily="34" charset="0"/>
                <a:ea typeface="MS PGothic" pitchFamily="34" charset="-128"/>
              </a:rPr>
              <a:t>16 </a:t>
            </a:r>
            <a:r>
              <a:rPr lang="zh-CN" altLang="en-US" sz="1200" dirty="0" smtClean="0">
                <a:solidFill>
                  <a:srgbClr val="000000"/>
                </a:solidFill>
                <a:latin typeface="Arial" pitchFamily="34" charset="0"/>
                <a:ea typeface="MS PGothic" pitchFamily="34" charset="-128"/>
              </a:rPr>
              <a:t>个专用</a:t>
            </a:r>
            <a:r>
              <a:rPr lang="en-US" altLang="zh-CN" sz="1200" dirty="0" smtClean="0">
                <a:solidFill>
                  <a:srgbClr val="000000"/>
                </a:solidFill>
                <a:latin typeface="Arial" pitchFamily="34" charset="0"/>
                <a:ea typeface="MS PGothic" pitchFamily="34" charset="-128"/>
              </a:rPr>
              <a:t>GPIO</a:t>
            </a:r>
            <a:r>
              <a:rPr lang="en-US" sz="1000" dirty="0" smtClean="0">
                <a:solidFill>
                  <a:srgbClr val="000000"/>
                </a:solidFill>
                <a:latin typeface="Arial" pitchFamily="34" charset="0"/>
                <a:ea typeface="MS PGothic" pitchFamily="34" charset="-128"/>
              </a:rPr>
              <a:t> </a:t>
            </a:r>
          </a:p>
          <a:p>
            <a:pPr marL="400050" lvl="1" indent="-169863">
              <a:buFontTx/>
              <a:buChar char="•"/>
            </a:pPr>
            <a:r>
              <a:rPr lang="zh-CN" altLang="en-US" sz="1200" dirty="0" smtClean="0">
                <a:solidFill>
                  <a:srgbClr val="000000"/>
                </a:solidFill>
                <a:latin typeface="Arial" pitchFamily="34" charset="0"/>
                <a:ea typeface="MS PGothic" pitchFamily="34" charset="-128"/>
              </a:rPr>
              <a:t>所有引脚都能生成外部中断</a:t>
            </a:r>
            <a:endParaRPr lang="en-US" sz="1200" dirty="0" smtClean="0">
              <a:solidFill>
                <a:srgbClr val="000000"/>
              </a:solidFill>
              <a:latin typeface="Arial" pitchFamily="34" charset="0"/>
              <a:ea typeface="MS PGothic" pitchFamily="34" charset="-128"/>
            </a:endParaRPr>
          </a:p>
        </p:txBody>
      </p:sp>
      <p:sp>
        <p:nvSpPr>
          <p:cNvPr id="82948" name="Rectangle 5"/>
          <p:cNvSpPr>
            <a:spLocks noChangeArrowheads="1"/>
          </p:cNvSpPr>
          <p:nvPr/>
        </p:nvSpPr>
        <p:spPr bwMode="gray">
          <a:xfrm>
            <a:off x="4475162" y="1489075"/>
            <a:ext cx="4459287" cy="429736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defRPr/>
            </a:pPr>
            <a:endParaRPr lang="en-US">
              <a:solidFill>
                <a:srgbClr val="FFFFFF"/>
              </a:solidFill>
              <a:ea typeface="MS PGothic" pitchFamily="34" charset="-128"/>
            </a:endParaRPr>
          </a:p>
        </p:txBody>
      </p:sp>
      <p:sp>
        <p:nvSpPr>
          <p:cNvPr id="81927" name="Rectangle 10"/>
          <p:cNvSpPr>
            <a:spLocks noChangeArrowheads="1"/>
          </p:cNvSpPr>
          <p:nvPr/>
        </p:nvSpPr>
        <p:spPr bwMode="gray">
          <a:xfrm>
            <a:off x="4600575" y="2962275"/>
            <a:ext cx="1371600" cy="369888"/>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r>
              <a:rPr lang="en-US" sz="1000" b="1" dirty="0" smtClean="0">
                <a:solidFill>
                  <a:srgbClr val="FFFFFF"/>
                </a:solidFill>
                <a:latin typeface="Arial" pitchFamily="34" charset="0"/>
                <a:ea typeface="MS PGothic" pitchFamily="34" charset="-128"/>
              </a:rPr>
              <a:t>Fail Safe </a:t>
            </a:r>
          </a:p>
          <a:p>
            <a:pPr algn="ctr" eaLnBrk="0" hangingPunct="0"/>
            <a:r>
              <a:rPr lang="en-US" sz="1000" b="1" dirty="0" smtClean="0">
                <a:solidFill>
                  <a:srgbClr val="FFFFFF"/>
                </a:solidFill>
                <a:latin typeface="Arial" pitchFamily="34" charset="0"/>
                <a:ea typeface="MS PGothic" pitchFamily="34" charset="-128"/>
              </a:rPr>
              <a:t>Detection</a:t>
            </a:r>
          </a:p>
          <a:p>
            <a:pPr algn="ctr" eaLnBrk="0" hangingPunct="0"/>
            <a:endParaRPr lang="en-US" sz="1000" b="1" dirty="0" smtClean="0">
              <a:solidFill>
                <a:srgbClr val="FFFFFF"/>
              </a:solidFill>
              <a:latin typeface="Arial" pitchFamily="34" charset="0"/>
              <a:ea typeface="MS PGothic" pitchFamily="34" charset="-128"/>
            </a:endParaRPr>
          </a:p>
        </p:txBody>
      </p:sp>
      <p:sp>
        <p:nvSpPr>
          <p:cNvPr id="81928" name="Rectangle 19"/>
          <p:cNvSpPr>
            <a:spLocks noChangeArrowheads="1"/>
          </p:cNvSpPr>
          <p:nvPr/>
        </p:nvSpPr>
        <p:spPr bwMode="gray">
          <a:xfrm>
            <a:off x="7388225" y="1571625"/>
            <a:ext cx="1476375" cy="1192213"/>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smtClean="0">
              <a:solidFill>
                <a:srgbClr val="FFFFFF"/>
              </a:solidFill>
              <a:latin typeface="Arial" pitchFamily="34" charset="0"/>
              <a:ea typeface="MS PGothic" pitchFamily="34" charset="-128"/>
            </a:endParaRPr>
          </a:p>
        </p:txBody>
      </p:sp>
      <p:sp>
        <p:nvSpPr>
          <p:cNvPr id="81929" name="Text Box 7"/>
          <p:cNvSpPr txBox="1">
            <a:spLocks noChangeArrowheads="1"/>
          </p:cNvSpPr>
          <p:nvPr/>
        </p:nvSpPr>
        <p:spPr bwMode="auto">
          <a:xfrm>
            <a:off x="4511675" y="1530350"/>
            <a:ext cx="677863" cy="276225"/>
          </a:xfrm>
          <a:prstGeom prst="rect">
            <a:avLst/>
          </a:prstGeom>
          <a:noFill/>
          <a:ln w="9525">
            <a:noFill/>
            <a:miter lim="800000"/>
            <a:headEnd/>
            <a:tailEnd/>
          </a:ln>
        </p:spPr>
        <p:txBody>
          <a:bodyPr wrap="none">
            <a:spAutoFit/>
          </a:bodyPr>
          <a:lstStyle/>
          <a:p>
            <a:r>
              <a:rPr lang="en-US" sz="1200" b="1" smtClean="0">
                <a:solidFill>
                  <a:srgbClr val="000000"/>
                </a:solidFill>
                <a:latin typeface="Arial" pitchFamily="34" charset="0"/>
                <a:ea typeface="MS PGothic" pitchFamily="34" charset="-128"/>
              </a:rPr>
              <a:t>RM48x</a:t>
            </a:r>
          </a:p>
        </p:txBody>
      </p:sp>
      <p:sp>
        <p:nvSpPr>
          <p:cNvPr id="81930" name="Rectangle 32"/>
          <p:cNvSpPr>
            <a:spLocks noChangeArrowheads="1"/>
          </p:cNvSpPr>
          <p:nvPr/>
        </p:nvSpPr>
        <p:spPr bwMode="gray">
          <a:xfrm>
            <a:off x="8148638" y="1778000"/>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POR</a:t>
            </a:r>
            <a:endParaRPr lang="en-US" sz="800" b="1" smtClean="0">
              <a:solidFill>
                <a:srgbClr val="FFFFFF"/>
              </a:solidFill>
              <a:latin typeface="Arial Narrow" pitchFamily="34" charset="0"/>
              <a:ea typeface="MS PGothic" pitchFamily="34" charset="-128"/>
            </a:endParaRPr>
          </a:p>
        </p:txBody>
      </p:sp>
      <p:sp>
        <p:nvSpPr>
          <p:cNvPr id="81931" name="Rectangle 32"/>
          <p:cNvSpPr>
            <a:spLocks noChangeArrowheads="1"/>
          </p:cNvSpPr>
          <p:nvPr/>
        </p:nvSpPr>
        <p:spPr bwMode="gray">
          <a:xfrm>
            <a:off x="7419975" y="1778000"/>
            <a:ext cx="690563"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OSC PLL</a:t>
            </a:r>
            <a:endParaRPr lang="en-US" sz="800" b="1" smtClean="0">
              <a:solidFill>
                <a:srgbClr val="FFFFFF"/>
              </a:solidFill>
              <a:latin typeface="Arial Narrow" pitchFamily="34" charset="0"/>
              <a:ea typeface="MS PGothic" pitchFamily="34" charset="-128"/>
            </a:endParaRPr>
          </a:p>
        </p:txBody>
      </p:sp>
      <p:sp>
        <p:nvSpPr>
          <p:cNvPr id="81932" name="Rectangle 32"/>
          <p:cNvSpPr>
            <a:spLocks noChangeArrowheads="1"/>
          </p:cNvSpPr>
          <p:nvPr/>
        </p:nvSpPr>
        <p:spPr bwMode="gray">
          <a:xfrm>
            <a:off x="7418388" y="2111376"/>
            <a:ext cx="690562" cy="26035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PBIST</a:t>
            </a:r>
          </a:p>
        </p:txBody>
      </p:sp>
      <p:sp>
        <p:nvSpPr>
          <p:cNvPr id="81933" name="Rectangle 32"/>
          <p:cNvSpPr>
            <a:spLocks noChangeArrowheads="1"/>
          </p:cNvSpPr>
          <p:nvPr/>
        </p:nvSpPr>
        <p:spPr bwMode="gray">
          <a:xfrm>
            <a:off x="7418388" y="2411413"/>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LBIST</a:t>
            </a:r>
          </a:p>
        </p:txBody>
      </p:sp>
      <p:sp>
        <p:nvSpPr>
          <p:cNvPr id="81934" name="Rectangle 32"/>
          <p:cNvSpPr>
            <a:spLocks noChangeArrowheads="1"/>
          </p:cNvSpPr>
          <p:nvPr/>
        </p:nvSpPr>
        <p:spPr bwMode="gray">
          <a:xfrm>
            <a:off x="8148638" y="2411413"/>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RTI/DWWD</a:t>
            </a:r>
            <a:endParaRPr lang="en-US" sz="800" b="1" smtClean="0">
              <a:solidFill>
                <a:srgbClr val="FFFFFF"/>
              </a:solidFill>
              <a:latin typeface="Arial Narrow" pitchFamily="34" charset="0"/>
              <a:ea typeface="MS PGothic" pitchFamily="34" charset="-128"/>
            </a:endParaRPr>
          </a:p>
        </p:txBody>
      </p:sp>
      <p:sp>
        <p:nvSpPr>
          <p:cNvPr id="81935" name="Rectangle 32"/>
          <p:cNvSpPr>
            <a:spLocks noChangeArrowheads="1"/>
          </p:cNvSpPr>
          <p:nvPr/>
        </p:nvSpPr>
        <p:spPr bwMode="gray">
          <a:xfrm>
            <a:off x="8148638" y="2111375"/>
            <a:ext cx="690562" cy="26035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CRC</a:t>
            </a:r>
          </a:p>
        </p:txBody>
      </p:sp>
      <p:sp>
        <p:nvSpPr>
          <p:cNvPr id="81937" name="Text Box 11"/>
          <p:cNvSpPr txBox="1">
            <a:spLocks noChangeArrowheads="1"/>
          </p:cNvSpPr>
          <p:nvPr/>
        </p:nvSpPr>
        <p:spPr bwMode="gray">
          <a:xfrm>
            <a:off x="4584700" y="3654425"/>
            <a:ext cx="4278313" cy="165100"/>
          </a:xfrm>
          <a:prstGeom prst="rect">
            <a:avLst/>
          </a:prstGeom>
          <a:solidFill>
            <a:schemeClr val="bg2"/>
          </a:solidFill>
          <a:ln w="9525">
            <a:noFill/>
            <a:miter lim="800000"/>
            <a:headEnd/>
            <a:tailEnd/>
          </a:ln>
        </p:spPr>
        <p:txBody>
          <a:bodyPr anchor="ctr"/>
          <a:lstStyle/>
          <a:p>
            <a:pPr algn="ctr" eaLnBrk="0" hangingPunct="0"/>
            <a:r>
              <a:rPr lang="en-US" sz="1000" b="1" smtClean="0">
                <a:solidFill>
                  <a:srgbClr val="FFFFFF"/>
                </a:solidFill>
                <a:latin typeface="Arial" pitchFamily="34" charset="0"/>
                <a:ea typeface="MS PGothic" pitchFamily="34" charset="-128"/>
              </a:rPr>
              <a:t>Enhanced System Bus and Vectored Interrupt Module</a:t>
            </a:r>
          </a:p>
        </p:txBody>
      </p:sp>
      <p:sp>
        <p:nvSpPr>
          <p:cNvPr id="81938" name="Text Box 11"/>
          <p:cNvSpPr txBox="1">
            <a:spLocks noChangeArrowheads="1"/>
          </p:cNvSpPr>
          <p:nvPr/>
        </p:nvSpPr>
        <p:spPr bwMode="gray">
          <a:xfrm>
            <a:off x="4584700" y="3436938"/>
            <a:ext cx="4278313" cy="165100"/>
          </a:xfrm>
          <a:prstGeom prst="rect">
            <a:avLst/>
          </a:prstGeom>
          <a:solidFill>
            <a:schemeClr val="bg2"/>
          </a:solidFill>
          <a:ln w="9525">
            <a:noFill/>
            <a:miter lim="800000"/>
            <a:headEnd/>
            <a:tailEnd/>
          </a:ln>
        </p:spPr>
        <p:txBody>
          <a:bodyPr anchor="ctr"/>
          <a:lstStyle/>
          <a:p>
            <a:pPr algn="ctr" eaLnBrk="0" hangingPunct="0"/>
            <a:r>
              <a:rPr lang="en-US" sz="1000" b="1" smtClean="0">
                <a:solidFill>
                  <a:srgbClr val="FFFFFF"/>
                </a:solidFill>
                <a:latin typeface="Arial" pitchFamily="34" charset="0"/>
                <a:ea typeface="MS PGothic" pitchFamily="34" charset="-128"/>
              </a:rPr>
              <a:t>DMA</a:t>
            </a:r>
          </a:p>
        </p:txBody>
      </p:sp>
      <p:sp>
        <p:nvSpPr>
          <p:cNvPr id="81943" name="Text Box 22"/>
          <p:cNvSpPr txBox="1">
            <a:spLocks noChangeArrowheads="1"/>
          </p:cNvSpPr>
          <p:nvPr/>
        </p:nvSpPr>
        <p:spPr bwMode="auto">
          <a:xfrm>
            <a:off x="4713288" y="5865813"/>
            <a:ext cx="3849687" cy="352425"/>
          </a:xfrm>
          <a:prstGeom prst="rect">
            <a:avLst/>
          </a:prstGeom>
          <a:noFill/>
          <a:ln w="9525">
            <a:noFill/>
            <a:miter lim="800000"/>
            <a:headEnd/>
            <a:tailEnd/>
          </a:ln>
        </p:spPr>
        <p:txBody>
          <a:bodyPr>
            <a:spAutoFit/>
          </a:bodyPr>
          <a:lstStyle/>
          <a:p>
            <a:pPr algn="ctr">
              <a:lnSpc>
                <a:spcPct val="85000"/>
              </a:lnSpc>
              <a:spcBef>
                <a:spcPct val="10000"/>
              </a:spcBef>
              <a:buClr>
                <a:srgbClr val="000000"/>
              </a:buClr>
              <a:buSzPct val="125000"/>
              <a:buFont typeface="Wingdings" pitchFamily="2" charset="2"/>
              <a:buNone/>
            </a:pPr>
            <a:r>
              <a:rPr lang="en-US" sz="1000" dirty="0" smtClean="0">
                <a:solidFill>
                  <a:srgbClr val="000000"/>
                </a:solidFill>
                <a:latin typeface="Arial" pitchFamily="34" charset="0"/>
                <a:ea typeface="MS PGothic" pitchFamily="34" charset="-128"/>
              </a:rPr>
              <a:t>Packages: LQFP: 144pin -20x20; </a:t>
            </a:r>
            <a:r>
              <a:rPr lang="en-US" sz="1000" dirty="0" err="1" smtClean="0">
                <a:solidFill>
                  <a:srgbClr val="000000"/>
                </a:solidFill>
                <a:latin typeface="Arial" pitchFamily="34" charset="0"/>
                <a:ea typeface="MS PGothic" pitchFamily="34" charset="-128"/>
              </a:rPr>
              <a:t>nfBGA</a:t>
            </a:r>
            <a:r>
              <a:rPr lang="en-US" sz="1000" dirty="0" smtClean="0">
                <a:solidFill>
                  <a:srgbClr val="000000"/>
                </a:solidFill>
                <a:latin typeface="Arial" pitchFamily="34" charset="0"/>
                <a:ea typeface="MS PGothic" pitchFamily="34" charset="-128"/>
              </a:rPr>
              <a:t>: 337 pin-16x16, 0.8mm;  -40 to 105°C Temperature Range</a:t>
            </a:r>
            <a:endParaRPr lang="en-US" dirty="0" smtClean="0">
              <a:solidFill>
                <a:srgbClr val="000000"/>
              </a:solidFill>
              <a:latin typeface="Arial" pitchFamily="34" charset="0"/>
              <a:ea typeface="MS PGothic" pitchFamily="34" charset="-128"/>
            </a:endParaRPr>
          </a:p>
        </p:txBody>
      </p:sp>
      <p:sp>
        <p:nvSpPr>
          <p:cNvPr id="81944" name="Text Box 24"/>
          <p:cNvSpPr txBox="1">
            <a:spLocks noChangeArrowheads="1"/>
          </p:cNvSpPr>
          <p:nvPr/>
        </p:nvSpPr>
        <p:spPr bwMode="gray">
          <a:xfrm>
            <a:off x="7348538" y="1541463"/>
            <a:ext cx="1566862" cy="244475"/>
          </a:xfrm>
          <a:prstGeom prst="rect">
            <a:avLst/>
          </a:prstGeom>
          <a:noFill/>
          <a:ln w="9525" algn="ctr">
            <a:noFill/>
            <a:miter lim="800000"/>
            <a:headEnd/>
            <a:tailEnd/>
          </a:ln>
        </p:spPr>
        <p:txBody>
          <a:bodyPr>
            <a:spAutoFit/>
          </a:bodyPr>
          <a:lstStyle/>
          <a:p>
            <a:pPr algn="ctr" eaLnBrk="0" hangingPunct="0"/>
            <a:r>
              <a:rPr lang="en-US" sz="1000" b="1" dirty="0" smtClean="0">
                <a:solidFill>
                  <a:srgbClr val="FFFFFF"/>
                </a:solidFill>
                <a:latin typeface="Arial" pitchFamily="34" charset="0"/>
                <a:ea typeface="MS PGothic" pitchFamily="34" charset="-128"/>
              </a:rPr>
              <a:t>Power, Clock, &amp; Safety</a:t>
            </a:r>
            <a:endParaRPr lang="en-US" b="1" dirty="0" smtClean="0">
              <a:solidFill>
                <a:srgbClr val="000000"/>
              </a:solidFill>
              <a:latin typeface="Arial" pitchFamily="34" charset="0"/>
              <a:ea typeface="MS PGothic" pitchFamily="34" charset="-128"/>
            </a:endParaRPr>
          </a:p>
        </p:txBody>
      </p:sp>
      <p:sp>
        <p:nvSpPr>
          <p:cNvPr id="81945" name="Rectangle 19"/>
          <p:cNvSpPr>
            <a:spLocks noChangeArrowheads="1"/>
          </p:cNvSpPr>
          <p:nvPr/>
        </p:nvSpPr>
        <p:spPr bwMode="gray">
          <a:xfrm>
            <a:off x="7388225" y="2790825"/>
            <a:ext cx="1452563" cy="571500"/>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smtClean="0">
              <a:solidFill>
                <a:srgbClr val="FFFFFF"/>
              </a:solidFill>
              <a:latin typeface="Arial" pitchFamily="34" charset="0"/>
              <a:ea typeface="MS PGothic" pitchFamily="34" charset="-128"/>
            </a:endParaRPr>
          </a:p>
        </p:txBody>
      </p:sp>
      <p:sp>
        <p:nvSpPr>
          <p:cNvPr id="81946" name="Text Box 24"/>
          <p:cNvSpPr txBox="1">
            <a:spLocks noChangeArrowheads="1"/>
          </p:cNvSpPr>
          <p:nvPr/>
        </p:nvSpPr>
        <p:spPr bwMode="gray">
          <a:xfrm>
            <a:off x="7529513" y="2773363"/>
            <a:ext cx="1244600" cy="244475"/>
          </a:xfrm>
          <a:prstGeom prst="rect">
            <a:avLst/>
          </a:prstGeom>
          <a:noFill/>
          <a:ln w="9525" algn="ctr">
            <a:noFill/>
            <a:miter lim="800000"/>
            <a:headEnd/>
            <a:tailEnd/>
          </a:ln>
        </p:spPr>
        <p:txBody>
          <a:bodyPr>
            <a:spAutoFit/>
          </a:bodyPr>
          <a:lstStyle/>
          <a:p>
            <a:pPr algn="ctr" eaLnBrk="0" hangingPunct="0"/>
            <a:r>
              <a:rPr lang="en-US" sz="1000" b="1" smtClean="0">
                <a:solidFill>
                  <a:srgbClr val="FFFFFF"/>
                </a:solidFill>
                <a:latin typeface="Arial" pitchFamily="34" charset="0"/>
                <a:ea typeface="MS PGothic" pitchFamily="34" charset="-128"/>
              </a:rPr>
              <a:t>Memory Interface</a:t>
            </a:r>
            <a:endParaRPr lang="en-US" b="1" smtClean="0">
              <a:solidFill>
                <a:srgbClr val="000000"/>
              </a:solidFill>
              <a:latin typeface="Arial" pitchFamily="34" charset="0"/>
              <a:ea typeface="MS PGothic" pitchFamily="34" charset="-128"/>
            </a:endParaRPr>
          </a:p>
        </p:txBody>
      </p:sp>
      <p:sp>
        <p:nvSpPr>
          <p:cNvPr id="81947" name="Rectangle 34"/>
          <p:cNvSpPr>
            <a:spLocks noChangeArrowheads="1"/>
          </p:cNvSpPr>
          <p:nvPr/>
        </p:nvSpPr>
        <p:spPr bwMode="gray">
          <a:xfrm>
            <a:off x="7516813" y="3011488"/>
            <a:ext cx="1246187" cy="30162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smtClean="0">
                <a:solidFill>
                  <a:srgbClr val="FFFFFF"/>
                </a:solidFill>
                <a:latin typeface="Arial Narrow" pitchFamily="34" charset="0"/>
                <a:ea typeface="MS PGothic" pitchFamily="34" charset="-128"/>
              </a:rPr>
              <a:t>SDR / ASYNC EMIF </a:t>
            </a:r>
          </a:p>
        </p:txBody>
      </p:sp>
      <p:sp>
        <p:nvSpPr>
          <p:cNvPr id="81950" name="Text Box 30"/>
          <p:cNvSpPr txBox="1">
            <a:spLocks noChangeArrowheads="1"/>
          </p:cNvSpPr>
          <p:nvPr/>
        </p:nvSpPr>
        <p:spPr bwMode="auto">
          <a:xfrm>
            <a:off x="4427538" y="708025"/>
            <a:ext cx="4648200" cy="676275"/>
          </a:xfrm>
          <a:prstGeom prst="rect">
            <a:avLst/>
          </a:prstGeom>
          <a:noFill/>
          <a:ln w="9525" algn="ctr">
            <a:noFill/>
            <a:miter lim="800000"/>
            <a:headEnd/>
            <a:tailEnd/>
          </a:ln>
        </p:spPr>
        <p:txBody>
          <a:bodyPr>
            <a:spAutoFit/>
          </a:bodyPr>
          <a:lstStyle/>
          <a:p>
            <a:pPr marL="173038" indent="-173038">
              <a:lnSpc>
                <a:spcPct val="85000"/>
              </a:lnSpc>
              <a:spcBef>
                <a:spcPct val="50000"/>
              </a:spcBef>
              <a:buClr>
                <a:srgbClr val="A50021"/>
              </a:buClr>
              <a:buSzPct val="80000"/>
              <a:buFont typeface="Wingdings 3" pitchFamily="18" charset="2"/>
              <a:buNone/>
            </a:pPr>
            <a:r>
              <a:rPr lang="zh-CN" altLang="en-US" sz="1400" b="1" dirty="0" smtClean="0">
                <a:solidFill>
                  <a:srgbClr val="000000"/>
                </a:solidFill>
                <a:latin typeface="Arial" pitchFamily="34" charset="0"/>
                <a:ea typeface="MS PGothic" pitchFamily="34" charset="-128"/>
              </a:rPr>
              <a:t>目标应用</a:t>
            </a:r>
            <a:endParaRPr lang="en-US" sz="1400" b="1" dirty="0" smtClean="0">
              <a:solidFill>
                <a:srgbClr val="000000"/>
              </a:solidFill>
              <a:latin typeface="Arial" pitchFamily="34" charset="0"/>
              <a:ea typeface="MS PGothic" pitchFamily="34" charset="-128"/>
            </a:endParaRPr>
          </a:p>
          <a:p>
            <a:pPr marL="173038" indent="-173038">
              <a:spcBef>
                <a:spcPct val="10000"/>
              </a:spcBef>
              <a:buClr>
                <a:srgbClr val="808080"/>
              </a:buClr>
              <a:buFont typeface="Wingdings" pitchFamily="2" charset="2"/>
              <a:buChar char="§"/>
            </a:pPr>
            <a:r>
              <a:rPr lang="zh-CN" altLang="en-US" sz="1200" dirty="0" smtClean="0">
                <a:solidFill>
                  <a:srgbClr val="000000"/>
                </a:solidFill>
                <a:latin typeface="Arial" pitchFamily="34" charset="0"/>
                <a:ea typeface="MS PGothic" pitchFamily="34" charset="-128"/>
              </a:rPr>
              <a:t>工业安全和控制</a:t>
            </a:r>
            <a:endParaRPr lang="en-US" sz="1200" dirty="0" smtClean="0">
              <a:solidFill>
                <a:srgbClr val="000000"/>
              </a:solidFill>
              <a:latin typeface="Arial" pitchFamily="34" charset="0"/>
              <a:ea typeface="MS PGothic" pitchFamily="34" charset="-128"/>
            </a:endParaRPr>
          </a:p>
          <a:p>
            <a:pPr marL="173038" indent="-173038">
              <a:spcBef>
                <a:spcPct val="10000"/>
              </a:spcBef>
              <a:buClr>
                <a:srgbClr val="808080"/>
              </a:buClr>
              <a:buFont typeface="Wingdings" pitchFamily="2" charset="2"/>
              <a:buChar char="§"/>
            </a:pPr>
            <a:r>
              <a:rPr lang="zh-CN" altLang="en-US" sz="1200" dirty="0" smtClean="0">
                <a:solidFill>
                  <a:srgbClr val="000000"/>
                </a:solidFill>
                <a:latin typeface="Arial" pitchFamily="34" charset="0"/>
                <a:ea typeface="MS PGothic" pitchFamily="34" charset="-128"/>
              </a:rPr>
              <a:t>安全关键的医疗</a:t>
            </a:r>
            <a:endParaRPr lang="en-US" sz="1200" dirty="0" smtClean="0">
              <a:solidFill>
                <a:srgbClr val="000000"/>
              </a:solidFill>
              <a:latin typeface="Arial" pitchFamily="34" charset="0"/>
              <a:ea typeface="MS PGothic" pitchFamily="34" charset="-128"/>
            </a:endParaRPr>
          </a:p>
        </p:txBody>
      </p:sp>
      <p:sp>
        <p:nvSpPr>
          <p:cNvPr id="321568" name="Rectangle 10"/>
          <p:cNvSpPr>
            <a:spLocks noChangeArrowheads="1"/>
          </p:cNvSpPr>
          <p:nvPr/>
        </p:nvSpPr>
        <p:spPr bwMode="gray">
          <a:xfrm>
            <a:off x="4557713" y="1816100"/>
            <a:ext cx="1155700" cy="862013"/>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a:solidFill>
                  <a:srgbClr val="FFFFFF"/>
                </a:solidFill>
                <a:ea typeface="ＭＳ Ｐゴシック" pitchFamily="-106" charset="-128"/>
              </a:rPr>
              <a:t>ARM</a:t>
            </a:r>
            <a:r>
              <a:rPr lang="en-US" sz="1400" b="1" baseline="30000">
                <a:solidFill>
                  <a:srgbClr val="FFFFFF"/>
                </a:solidFill>
                <a:ea typeface="ＭＳ Ｐゴシック" pitchFamily="-106" charset="-128"/>
              </a:rPr>
              <a:t>®</a:t>
            </a:r>
            <a:r>
              <a:rPr lang="en-US" sz="1400" b="1">
                <a:solidFill>
                  <a:srgbClr val="FFFFFF"/>
                </a:solidFill>
                <a:ea typeface="ＭＳ Ｐゴシック" pitchFamily="-106" charset="-128"/>
              </a:rPr>
              <a:t/>
            </a:r>
            <a:br>
              <a:rPr lang="en-US" sz="1400" b="1">
                <a:solidFill>
                  <a:srgbClr val="FFFFFF"/>
                </a:solidFill>
                <a:ea typeface="ＭＳ Ｐゴシック" pitchFamily="-106" charset="-128"/>
              </a:rPr>
            </a:br>
            <a:r>
              <a:rPr lang="en-US" sz="1400" b="1">
                <a:solidFill>
                  <a:srgbClr val="FFFFFF"/>
                </a:solidFill>
                <a:ea typeface="ＭＳ Ｐゴシック" pitchFamily="-106" charset="-128"/>
              </a:rPr>
              <a:t>Cortex</a:t>
            </a:r>
            <a:r>
              <a:rPr lang="en-US" sz="1400" b="1" baseline="30000">
                <a:solidFill>
                  <a:srgbClr val="FFFFFF"/>
                </a:solidFill>
                <a:ea typeface="ＭＳ Ｐゴシック" pitchFamily="-106" charset="-128"/>
              </a:rPr>
              <a:t>™</a:t>
            </a:r>
            <a:r>
              <a:rPr lang="en-US" sz="1400" b="1">
                <a:solidFill>
                  <a:srgbClr val="FFFFFF"/>
                </a:solidFill>
                <a:ea typeface="ＭＳ Ｐゴシック" pitchFamily="-106" charset="-128"/>
              </a:rPr>
              <a:t>-R4F</a:t>
            </a:r>
          </a:p>
          <a:p>
            <a:pPr algn="ctr" eaLnBrk="0" hangingPunct="0">
              <a:defRPr/>
            </a:pPr>
            <a:r>
              <a:rPr lang="en-US" sz="900" b="1">
                <a:solidFill>
                  <a:srgbClr val="FFFFFF"/>
                </a:solidFill>
                <a:ea typeface="ＭＳ Ｐゴシック" pitchFamily="-106" charset="-128"/>
              </a:rPr>
              <a:t>160MHz</a:t>
            </a:r>
          </a:p>
          <a:p>
            <a:pPr algn="ctr" eaLnBrk="0" hangingPunct="0">
              <a:defRPr/>
            </a:pPr>
            <a:endParaRPr lang="en-US" sz="900" b="1">
              <a:solidFill>
                <a:srgbClr val="FFFFFF"/>
              </a:solidFill>
              <a:ea typeface="ＭＳ Ｐゴシック" pitchFamily="-106" charset="-128"/>
            </a:endParaRPr>
          </a:p>
        </p:txBody>
      </p:sp>
      <p:sp>
        <p:nvSpPr>
          <p:cNvPr id="321569" name="Rectangle 10"/>
          <p:cNvSpPr>
            <a:spLocks noChangeArrowheads="1"/>
          </p:cNvSpPr>
          <p:nvPr/>
        </p:nvSpPr>
        <p:spPr bwMode="gray">
          <a:xfrm>
            <a:off x="4814888" y="2025650"/>
            <a:ext cx="1155700" cy="862013"/>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dirty="0">
                <a:solidFill>
                  <a:srgbClr val="FFFFFF"/>
                </a:solidFill>
                <a:ea typeface="ＭＳ Ｐゴシック" pitchFamily="-106" charset="-128"/>
              </a:rPr>
              <a:t>ARM</a:t>
            </a:r>
            <a:r>
              <a:rPr lang="en-US" sz="1400" b="1" baseline="30000" dirty="0">
                <a:solidFill>
                  <a:srgbClr val="FFFFFF"/>
                </a:solidFill>
                <a:ea typeface="ＭＳ Ｐゴシック" pitchFamily="-106" charset="-128"/>
              </a:rPr>
              <a:t>®</a:t>
            </a:r>
            <a:r>
              <a:rPr lang="en-US" sz="1400" b="1" dirty="0">
                <a:solidFill>
                  <a:srgbClr val="FFFFFF"/>
                </a:solidFill>
                <a:ea typeface="ＭＳ Ｐゴシック" pitchFamily="-106" charset="-128"/>
              </a:rPr>
              <a:t/>
            </a:r>
            <a:br>
              <a:rPr lang="en-US" sz="1400" b="1" dirty="0">
                <a:solidFill>
                  <a:srgbClr val="FFFFFF"/>
                </a:solidFill>
                <a:ea typeface="ＭＳ Ｐゴシック" pitchFamily="-106" charset="-128"/>
              </a:rPr>
            </a:br>
            <a:r>
              <a:rPr lang="en-US" sz="1400" b="1" dirty="0">
                <a:solidFill>
                  <a:srgbClr val="FFFFFF"/>
                </a:solidFill>
                <a:ea typeface="ＭＳ Ｐゴシック" pitchFamily="-106" charset="-128"/>
              </a:rPr>
              <a:t>Cortex</a:t>
            </a:r>
            <a:r>
              <a:rPr lang="en-US" sz="1400" b="1" baseline="30000" dirty="0">
                <a:solidFill>
                  <a:srgbClr val="FFFFFF"/>
                </a:solidFill>
                <a:ea typeface="ＭＳ Ｐゴシック" pitchFamily="-106" charset="-128"/>
              </a:rPr>
              <a:t>™</a:t>
            </a:r>
            <a:r>
              <a:rPr lang="en-US" sz="1400" b="1" dirty="0">
                <a:solidFill>
                  <a:srgbClr val="FFFFFF"/>
                </a:solidFill>
                <a:ea typeface="ＭＳ Ｐゴシック" pitchFamily="-106" charset="-128"/>
              </a:rPr>
              <a:t>-R4F</a:t>
            </a:r>
          </a:p>
          <a:p>
            <a:pPr algn="ctr" eaLnBrk="0" hangingPunct="0">
              <a:defRPr/>
            </a:pPr>
            <a:r>
              <a:rPr lang="en-US" sz="900" b="1" dirty="0">
                <a:solidFill>
                  <a:srgbClr val="FFFFFF"/>
                </a:solidFill>
                <a:ea typeface="ＭＳ Ｐゴシック" pitchFamily="-106" charset="-128"/>
              </a:rPr>
              <a:t>Up to </a:t>
            </a:r>
            <a:r>
              <a:rPr lang="en-US" sz="900" b="1" dirty="0" smtClean="0">
                <a:solidFill>
                  <a:srgbClr val="FFFFFF"/>
                </a:solidFill>
                <a:ea typeface="ＭＳ Ｐゴシック" pitchFamily="-106" charset="-128"/>
              </a:rPr>
              <a:t>220 </a:t>
            </a:r>
            <a:r>
              <a:rPr lang="en-US" sz="900" b="1" dirty="0">
                <a:solidFill>
                  <a:srgbClr val="FFFFFF"/>
                </a:solidFill>
                <a:ea typeface="ＭＳ Ｐゴシック" pitchFamily="-106" charset="-128"/>
              </a:rPr>
              <a:t>MHz</a:t>
            </a:r>
          </a:p>
          <a:p>
            <a:pPr algn="ctr" eaLnBrk="0" hangingPunct="0">
              <a:defRPr/>
            </a:pPr>
            <a:endParaRPr lang="en-US" sz="900" b="1" dirty="0">
              <a:solidFill>
                <a:srgbClr val="FFFFFF"/>
              </a:solidFill>
              <a:ea typeface="ＭＳ Ｐゴシック" pitchFamily="-106" charset="-128"/>
            </a:endParaRPr>
          </a:p>
        </p:txBody>
      </p:sp>
      <p:pic>
        <p:nvPicPr>
          <p:cNvPr id="81954" name="Picture 35" descr="MCj04421360000[1]"/>
          <p:cNvPicPr>
            <a:picLocks noChangeAspect="1" noChangeArrowheads="1"/>
          </p:cNvPicPr>
          <p:nvPr/>
        </p:nvPicPr>
        <p:blipFill>
          <a:blip r:embed="rId3" cstate="print"/>
          <a:srcRect/>
          <a:stretch>
            <a:fillRect/>
          </a:stretch>
        </p:blipFill>
        <p:spPr bwMode="auto">
          <a:xfrm>
            <a:off x="4695825" y="2341563"/>
            <a:ext cx="346075" cy="347662"/>
          </a:xfrm>
          <a:prstGeom prst="rect">
            <a:avLst/>
          </a:prstGeom>
          <a:noFill/>
          <a:ln w="9525">
            <a:noFill/>
            <a:miter lim="800000"/>
            <a:headEnd/>
            <a:tailEnd/>
          </a:ln>
        </p:spPr>
      </p:pic>
      <p:sp>
        <p:nvSpPr>
          <p:cNvPr id="81955" name="Rectangle 13"/>
          <p:cNvSpPr>
            <a:spLocks noChangeArrowheads="1"/>
          </p:cNvSpPr>
          <p:nvPr/>
        </p:nvSpPr>
        <p:spPr bwMode="gray">
          <a:xfrm>
            <a:off x="4572000" y="3863975"/>
            <a:ext cx="4278313" cy="1863725"/>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eaLnBrk="0" hangingPunct="0"/>
            <a:endParaRPr lang="en-US" sz="1200" b="1" smtClean="0">
              <a:solidFill>
                <a:srgbClr val="FFFFFF"/>
              </a:solidFill>
              <a:latin typeface="Arial" pitchFamily="34" charset="0"/>
              <a:ea typeface="MS PGothic" pitchFamily="34" charset="-128"/>
            </a:endParaRPr>
          </a:p>
        </p:txBody>
      </p:sp>
      <p:sp>
        <p:nvSpPr>
          <p:cNvPr id="81956" name="Text Box 15"/>
          <p:cNvSpPr txBox="1">
            <a:spLocks noChangeArrowheads="1"/>
          </p:cNvSpPr>
          <p:nvPr/>
        </p:nvSpPr>
        <p:spPr bwMode="gray">
          <a:xfrm>
            <a:off x="7883525" y="3840163"/>
            <a:ext cx="901700" cy="260350"/>
          </a:xfrm>
          <a:prstGeom prst="rect">
            <a:avLst/>
          </a:prstGeom>
          <a:noFill/>
          <a:ln w="9525" algn="ctr">
            <a:noFill/>
            <a:miter lim="800000"/>
            <a:headEnd/>
            <a:tailEnd/>
          </a:ln>
        </p:spPr>
        <p:txBody>
          <a:bodyPr wrap="none">
            <a:spAutoFit/>
          </a:bodyPr>
          <a:lstStyle/>
          <a:p>
            <a:pPr algn="ctr" eaLnBrk="0" hangingPunct="0"/>
            <a:r>
              <a:rPr lang="en-US" sz="1100" b="1" smtClean="0">
                <a:solidFill>
                  <a:srgbClr val="FFFFFF"/>
                </a:solidFill>
                <a:latin typeface="Arial" pitchFamily="34" charset="0"/>
                <a:ea typeface="MS PGothic" pitchFamily="34" charset="-128"/>
              </a:rPr>
              <a:t>Timers / IO</a:t>
            </a:r>
          </a:p>
        </p:txBody>
      </p:sp>
      <p:sp>
        <p:nvSpPr>
          <p:cNvPr id="81957" name="Rectangle 39"/>
          <p:cNvSpPr>
            <a:spLocks noChangeArrowheads="1"/>
          </p:cNvSpPr>
          <p:nvPr/>
        </p:nvSpPr>
        <p:spPr bwMode="auto">
          <a:xfrm>
            <a:off x="4764088" y="4089400"/>
            <a:ext cx="925512" cy="34290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MibSPI1</a:t>
            </a:r>
          </a:p>
          <a:p>
            <a:pPr algn="ctr"/>
            <a:r>
              <a:rPr lang="en-US" sz="1000" b="1" smtClean="0">
                <a:solidFill>
                  <a:srgbClr val="FFFFFF"/>
                </a:solidFill>
                <a:latin typeface="Arial Narrow" pitchFamily="34" charset="0"/>
                <a:ea typeface="MS PGothic" pitchFamily="34" charset="-128"/>
              </a:rPr>
              <a:t>128 Buffers; 6 CS</a:t>
            </a:r>
          </a:p>
        </p:txBody>
      </p:sp>
      <p:sp>
        <p:nvSpPr>
          <p:cNvPr id="81958" name="Text Box 40"/>
          <p:cNvSpPr txBox="1">
            <a:spLocks noChangeArrowheads="1"/>
          </p:cNvSpPr>
          <p:nvPr/>
        </p:nvSpPr>
        <p:spPr bwMode="auto">
          <a:xfrm>
            <a:off x="4705350" y="3895725"/>
            <a:ext cx="1081088" cy="168275"/>
          </a:xfrm>
          <a:prstGeom prst="rect">
            <a:avLst/>
          </a:prstGeom>
          <a:noFill/>
          <a:ln w="9525">
            <a:noFill/>
            <a:miter lim="800000"/>
            <a:headEnd/>
            <a:tailEnd/>
          </a:ln>
        </p:spPr>
        <p:txBody>
          <a:bodyPr lIns="0" tIns="0" rIns="0" bIns="0">
            <a:spAutoFit/>
          </a:bodyPr>
          <a:lstStyle/>
          <a:p>
            <a:pPr algn="ctr" eaLnBrk="0" hangingPunct="0"/>
            <a:r>
              <a:rPr lang="en-US" sz="1100" b="1" smtClean="0">
                <a:solidFill>
                  <a:srgbClr val="FFFFFF"/>
                </a:solidFill>
                <a:latin typeface="Arial" pitchFamily="34" charset="0"/>
                <a:ea typeface="MS PGothic" pitchFamily="34" charset="-128"/>
              </a:rPr>
              <a:t>Serial I/F</a:t>
            </a:r>
          </a:p>
        </p:txBody>
      </p:sp>
      <p:sp>
        <p:nvSpPr>
          <p:cNvPr id="81959" name="Text Box 42"/>
          <p:cNvSpPr txBox="1">
            <a:spLocks noChangeArrowheads="1"/>
          </p:cNvSpPr>
          <p:nvPr/>
        </p:nvSpPr>
        <p:spPr bwMode="auto">
          <a:xfrm>
            <a:off x="5800725" y="3854450"/>
            <a:ext cx="935038" cy="260350"/>
          </a:xfrm>
          <a:prstGeom prst="rect">
            <a:avLst/>
          </a:prstGeom>
          <a:noFill/>
          <a:ln w="9525">
            <a:noFill/>
            <a:miter lim="800000"/>
            <a:headEnd/>
            <a:tailEnd/>
          </a:ln>
        </p:spPr>
        <p:txBody>
          <a:bodyPr wrap="none">
            <a:spAutoFit/>
          </a:bodyPr>
          <a:lstStyle/>
          <a:p>
            <a:pPr algn="r" eaLnBrk="0" hangingPunct="0"/>
            <a:r>
              <a:rPr lang="en-US" sz="1100" b="1" smtClean="0">
                <a:solidFill>
                  <a:srgbClr val="FFFFFF"/>
                </a:solidFill>
                <a:latin typeface="Arial" pitchFamily="34" charset="0"/>
                <a:ea typeface="MS PGothic" pitchFamily="34" charset="-128"/>
              </a:rPr>
              <a:t>Network I/F</a:t>
            </a:r>
          </a:p>
        </p:txBody>
      </p:sp>
      <p:sp>
        <p:nvSpPr>
          <p:cNvPr id="81960" name="Rectangle 44"/>
          <p:cNvSpPr>
            <a:spLocks noChangeArrowheads="1"/>
          </p:cNvSpPr>
          <p:nvPr/>
        </p:nvSpPr>
        <p:spPr bwMode="auto">
          <a:xfrm>
            <a:off x="5832475" y="4108450"/>
            <a:ext cx="915988" cy="39211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10/100 EMAC</a:t>
            </a:r>
          </a:p>
        </p:txBody>
      </p:sp>
      <p:sp>
        <p:nvSpPr>
          <p:cNvPr id="81961" name="Text Box 46"/>
          <p:cNvSpPr txBox="1">
            <a:spLocks noChangeArrowheads="1"/>
          </p:cNvSpPr>
          <p:nvPr/>
        </p:nvSpPr>
        <p:spPr bwMode="auto">
          <a:xfrm>
            <a:off x="6969125" y="3848100"/>
            <a:ext cx="681038" cy="260350"/>
          </a:xfrm>
          <a:prstGeom prst="rect">
            <a:avLst/>
          </a:prstGeom>
          <a:noFill/>
          <a:ln w="9525">
            <a:noFill/>
            <a:miter lim="800000"/>
            <a:headEnd/>
            <a:tailEnd/>
          </a:ln>
        </p:spPr>
        <p:txBody>
          <a:bodyPr>
            <a:spAutoFit/>
          </a:bodyPr>
          <a:lstStyle/>
          <a:p>
            <a:pPr algn="r" eaLnBrk="0" hangingPunct="0"/>
            <a:r>
              <a:rPr lang="en-US" sz="1100" b="1" smtClean="0">
                <a:solidFill>
                  <a:srgbClr val="FFFFFF"/>
                </a:solidFill>
                <a:latin typeface="Arial" pitchFamily="34" charset="0"/>
                <a:ea typeface="MS PGothic" pitchFamily="34" charset="-128"/>
              </a:rPr>
              <a:t>ADC</a:t>
            </a:r>
          </a:p>
        </p:txBody>
      </p:sp>
      <p:sp>
        <p:nvSpPr>
          <p:cNvPr id="81962" name="Rectangle 47"/>
          <p:cNvSpPr>
            <a:spLocks noChangeArrowheads="1"/>
          </p:cNvSpPr>
          <p:nvPr/>
        </p:nvSpPr>
        <p:spPr bwMode="auto">
          <a:xfrm>
            <a:off x="6935788" y="4083050"/>
            <a:ext cx="849312" cy="77946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smtClean="0">
                <a:solidFill>
                  <a:srgbClr val="FFFFFF"/>
                </a:solidFill>
                <a:latin typeface="Arial Narrow" pitchFamily="34" charset="0"/>
                <a:ea typeface="MS PGothic" pitchFamily="34" charset="-128"/>
              </a:rPr>
              <a:t>MibADC1</a:t>
            </a:r>
          </a:p>
          <a:p>
            <a:pPr algn="ctr"/>
            <a:r>
              <a:rPr lang="en-US" sz="1000" b="1" dirty="0" smtClean="0">
                <a:solidFill>
                  <a:srgbClr val="FFFFFF"/>
                </a:solidFill>
                <a:latin typeface="Arial Narrow" pitchFamily="34" charset="0"/>
                <a:ea typeface="MS PGothic" pitchFamily="34" charset="-128"/>
              </a:rPr>
              <a:t>64 Buffers</a:t>
            </a:r>
          </a:p>
          <a:p>
            <a:pPr algn="ctr"/>
            <a:r>
              <a:rPr lang="en-US" sz="1000" b="1" dirty="0" smtClean="0">
                <a:solidFill>
                  <a:srgbClr val="FFFFFF"/>
                </a:solidFill>
                <a:latin typeface="Arial Narrow" pitchFamily="34" charset="0"/>
                <a:ea typeface="MS PGothic" pitchFamily="34" charset="-128"/>
              </a:rPr>
              <a:t>12-bit,  24ch</a:t>
            </a:r>
          </a:p>
          <a:p>
            <a:pPr algn="ctr"/>
            <a:r>
              <a:rPr lang="en-US" sz="1000" b="1" dirty="0" smtClean="0">
                <a:solidFill>
                  <a:srgbClr val="FFFFFF"/>
                </a:solidFill>
                <a:latin typeface="Arial Narrow" pitchFamily="34" charset="0"/>
                <a:ea typeface="MS PGothic" pitchFamily="34" charset="-128"/>
              </a:rPr>
              <a:t>(16ch shared)</a:t>
            </a:r>
          </a:p>
        </p:txBody>
      </p:sp>
      <p:sp>
        <p:nvSpPr>
          <p:cNvPr id="81963" name="Rectangle 48"/>
          <p:cNvSpPr>
            <a:spLocks noChangeArrowheads="1"/>
          </p:cNvSpPr>
          <p:nvPr/>
        </p:nvSpPr>
        <p:spPr bwMode="auto">
          <a:xfrm>
            <a:off x="7924800" y="5408613"/>
            <a:ext cx="852488" cy="2301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smtClean="0">
                <a:solidFill>
                  <a:srgbClr val="FFFFFF"/>
                </a:solidFill>
                <a:latin typeface="Arial Narrow" pitchFamily="34" charset="0"/>
                <a:ea typeface="MS PGothic" pitchFamily="34" charset="-128"/>
              </a:rPr>
              <a:t>GIOB/INTB (8)</a:t>
            </a:r>
          </a:p>
        </p:txBody>
      </p:sp>
      <p:sp>
        <p:nvSpPr>
          <p:cNvPr id="81964" name="Rectangle 50"/>
          <p:cNvSpPr>
            <a:spLocks noChangeArrowheads="1"/>
          </p:cNvSpPr>
          <p:nvPr/>
        </p:nvSpPr>
        <p:spPr bwMode="auto">
          <a:xfrm>
            <a:off x="5835650" y="500221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3x CAN (64mbx)</a:t>
            </a:r>
          </a:p>
        </p:txBody>
      </p:sp>
      <p:sp>
        <p:nvSpPr>
          <p:cNvPr id="81965" name="Rectangle 51"/>
          <p:cNvSpPr>
            <a:spLocks noChangeArrowheads="1"/>
          </p:cNvSpPr>
          <p:nvPr/>
        </p:nvSpPr>
        <p:spPr bwMode="auto">
          <a:xfrm>
            <a:off x="6929438" y="4956175"/>
            <a:ext cx="849312" cy="66516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smtClean="0">
                <a:solidFill>
                  <a:srgbClr val="FFFFFF"/>
                </a:solidFill>
                <a:latin typeface="Arial Narrow" pitchFamily="34" charset="0"/>
                <a:ea typeface="MS PGothic" pitchFamily="34" charset="-128"/>
              </a:rPr>
              <a:t>MibADC2</a:t>
            </a:r>
          </a:p>
          <a:p>
            <a:pPr algn="ctr"/>
            <a:r>
              <a:rPr lang="en-US" sz="1000" b="1" dirty="0" smtClean="0">
                <a:solidFill>
                  <a:srgbClr val="FFFFFF"/>
                </a:solidFill>
                <a:latin typeface="Arial Narrow" pitchFamily="34" charset="0"/>
                <a:ea typeface="MS PGothic" pitchFamily="34" charset="-128"/>
              </a:rPr>
              <a:t>64 Buffers</a:t>
            </a:r>
          </a:p>
          <a:p>
            <a:pPr algn="ctr"/>
            <a:r>
              <a:rPr lang="en-US" sz="1000" b="1" dirty="0" smtClean="0">
                <a:solidFill>
                  <a:srgbClr val="FFFFFF"/>
                </a:solidFill>
                <a:latin typeface="Arial Narrow" pitchFamily="34" charset="0"/>
                <a:ea typeface="MS PGothic" pitchFamily="34" charset="-128"/>
              </a:rPr>
              <a:t>12-bit,  16ch</a:t>
            </a:r>
          </a:p>
          <a:p>
            <a:pPr algn="ctr"/>
            <a:r>
              <a:rPr lang="en-US" sz="1000" b="1" dirty="0" smtClean="0">
                <a:solidFill>
                  <a:srgbClr val="FFFFFF"/>
                </a:solidFill>
                <a:latin typeface="Arial Narrow" pitchFamily="34" charset="0"/>
                <a:ea typeface="MS PGothic" pitchFamily="34" charset="-128"/>
              </a:rPr>
              <a:t>(16ch shared)</a:t>
            </a:r>
          </a:p>
        </p:txBody>
      </p:sp>
      <p:sp>
        <p:nvSpPr>
          <p:cNvPr id="81966" name="Rectangle 52"/>
          <p:cNvSpPr>
            <a:spLocks noChangeArrowheads="1"/>
          </p:cNvSpPr>
          <p:nvPr/>
        </p:nvSpPr>
        <p:spPr bwMode="auto">
          <a:xfrm>
            <a:off x="5835650" y="524986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2x UART (LIN1)</a:t>
            </a:r>
          </a:p>
        </p:txBody>
      </p:sp>
      <p:sp>
        <p:nvSpPr>
          <p:cNvPr id="81967" name="Rectangle 53"/>
          <p:cNvSpPr>
            <a:spLocks noChangeArrowheads="1"/>
          </p:cNvSpPr>
          <p:nvPr/>
        </p:nvSpPr>
        <p:spPr bwMode="auto">
          <a:xfrm>
            <a:off x="7926388" y="4064000"/>
            <a:ext cx="849312" cy="974725"/>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smtClean="0">
                <a:solidFill>
                  <a:srgbClr val="FFFFFF"/>
                </a:solidFill>
                <a:latin typeface="Arial Narrow" pitchFamily="34" charset="0"/>
                <a:ea typeface="MS PGothic" pitchFamily="34" charset="-128"/>
              </a:rPr>
              <a:t>2x High End Timer</a:t>
            </a:r>
          </a:p>
          <a:p>
            <a:pPr algn="ctr"/>
            <a:r>
              <a:rPr lang="en-US" sz="1000" b="1" dirty="0" smtClean="0">
                <a:solidFill>
                  <a:srgbClr val="FFFFFF"/>
                </a:solidFill>
                <a:latin typeface="Arial Narrow" pitchFamily="34" charset="0"/>
                <a:ea typeface="MS PGothic" pitchFamily="34" charset="-128"/>
              </a:rPr>
              <a:t>(NHET)</a:t>
            </a:r>
          </a:p>
          <a:p>
            <a:pPr algn="ctr"/>
            <a:r>
              <a:rPr lang="en-US" sz="1000" b="1" dirty="0" smtClean="0">
                <a:solidFill>
                  <a:srgbClr val="FFFFFF"/>
                </a:solidFill>
                <a:latin typeface="Arial Narrow" pitchFamily="34" charset="0"/>
                <a:ea typeface="MS PGothic" pitchFamily="34" charset="-128"/>
              </a:rPr>
              <a:t>160 words</a:t>
            </a:r>
          </a:p>
          <a:p>
            <a:pPr algn="ctr"/>
            <a:r>
              <a:rPr lang="en-US" sz="1000" b="1" dirty="0" smtClean="0">
                <a:solidFill>
                  <a:srgbClr val="FFFFFF"/>
                </a:solidFill>
                <a:latin typeface="Arial Narrow" pitchFamily="34" charset="0"/>
                <a:ea typeface="MS PGothic" pitchFamily="34" charset="-128"/>
              </a:rPr>
              <a:t>NHET1 - 32 </a:t>
            </a:r>
            <a:r>
              <a:rPr lang="en-US" sz="1000" b="1" dirty="0" err="1" smtClean="0">
                <a:solidFill>
                  <a:srgbClr val="FFFFFF"/>
                </a:solidFill>
                <a:latin typeface="Arial Narrow" pitchFamily="34" charset="0"/>
                <a:ea typeface="MS PGothic" pitchFamily="34" charset="-128"/>
              </a:rPr>
              <a:t>ch</a:t>
            </a:r>
            <a:endParaRPr lang="en-US" sz="1000" b="1" dirty="0" smtClean="0">
              <a:solidFill>
                <a:srgbClr val="FFFFFF"/>
              </a:solidFill>
              <a:latin typeface="Arial Narrow" pitchFamily="34" charset="0"/>
              <a:ea typeface="MS PGothic" pitchFamily="34" charset="-128"/>
            </a:endParaRPr>
          </a:p>
          <a:p>
            <a:pPr algn="ctr"/>
            <a:r>
              <a:rPr lang="en-US" sz="1000" b="1" dirty="0" smtClean="0">
                <a:solidFill>
                  <a:srgbClr val="FFFFFF"/>
                </a:solidFill>
                <a:latin typeface="Arial Narrow" pitchFamily="34" charset="0"/>
                <a:ea typeface="MS PGothic" pitchFamily="34" charset="-128"/>
              </a:rPr>
              <a:t>NHET2 – 14 </a:t>
            </a:r>
            <a:r>
              <a:rPr lang="en-US" sz="1000" b="1" dirty="0" err="1" smtClean="0">
                <a:solidFill>
                  <a:srgbClr val="FFFFFF"/>
                </a:solidFill>
                <a:latin typeface="Arial Narrow" pitchFamily="34" charset="0"/>
                <a:ea typeface="MS PGothic" pitchFamily="34" charset="-128"/>
              </a:rPr>
              <a:t>ch</a:t>
            </a:r>
            <a:endParaRPr lang="en-US" sz="1000" b="1" dirty="0" smtClean="0">
              <a:solidFill>
                <a:srgbClr val="FFFFFF"/>
              </a:solidFill>
              <a:latin typeface="Arial Narrow" pitchFamily="34" charset="0"/>
              <a:ea typeface="MS PGothic" pitchFamily="34" charset="-128"/>
            </a:endParaRPr>
          </a:p>
        </p:txBody>
      </p:sp>
      <p:sp>
        <p:nvSpPr>
          <p:cNvPr id="81968" name="Rectangle 54"/>
          <p:cNvSpPr>
            <a:spLocks noChangeArrowheads="1"/>
          </p:cNvSpPr>
          <p:nvPr/>
        </p:nvSpPr>
        <p:spPr bwMode="auto">
          <a:xfrm>
            <a:off x="4760913" y="4475163"/>
            <a:ext cx="925512" cy="30003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MibSPI3</a:t>
            </a:r>
          </a:p>
          <a:p>
            <a:pPr algn="ctr"/>
            <a:r>
              <a:rPr lang="en-US" sz="1000" b="1" smtClean="0">
                <a:solidFill>
                  <a:srgbClr val="FFFFFF"/>
                </a:solidFill>
                <a:latin typeface="Arial Narrow" pitchFamily="34" charset="0"/>
                <a:ea typeface="MS PGothic" pitchFamily="34" charset="-128"/>
              </a:rPr>
              <a:t>128 Buffers; 6 CS</a:t>
            </a:r>
          </a:p>
        </p:txBody>
      </p:sp>
      <p:sp>
        <p:nvSpPr>
          <p:cNvPr id="81969" name="Rectangle 56"/>
          <p:cNvSpPr>
            <a:spLocks noChangeArrowheads="1"/>
          </p:cNvSpPr>
          <p:nvPr/>
        </p:nvSpPr>
        <p:spPr bwMode="auto">
          <a:xfrm>
            <a:off x="7921625" y="5110163"/>
            <a:ext cx="852488" cy="2301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GIOA/INTA (8)</a:t>
            </a:r>
          </a:p>
        </p:txBody>
      </p:sp>
      <p:sp>
        <p:nvSpPr>
          <p:cNvPr id="81970" name="Rectangle 57"/>
          <p:cNvSpPr>
            <a:spLocks noChangeArrowheads="1"/>
          </p:cNvSpPr>
          <p:nvPr/>
        </p:nvSpPr>
        <p:spPr bwMode="auto">
          <a:xfrm>
            <a:off x="5835650" y="547846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I2C</a:t>
            </a:r>
          </a:p>
        </p:txBody>
      </p:sp>
      <p:sp>
        <p:nvSpPr>
          <p:cNvPr id="81971" name="Rectangle 58"/>
          <p:cNvSpPr>
            <a:spLocks noChangeArrowheads="1"/>
          </p:cNvSpPr>
          <p:nvPr/>
        </p:nvSpPr>
        <p:spPr bwMode="auto">
          <a:xfrm>
            <a:off x="4757738" y="5157788"/>
            <a:ext cx="930275" cy="20955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SPI2 (2CS)</a:t>
            </a:r>
          </a:p>
        </p:txBody>
      </p:sp>
      <p:sp>
        <p:nvSpPr>
          <p:cNvPr id="81972" name="Rectangle 59"/>
          <p:cNvSpPr>
            <a:spLocks noChangeArrowheads="1"/>
          </p:cNvSpPr>
          <p:nvPr/>
        </p:nvSpPr>
        <p:spPr bwMode="auto">
          <a:xfrm>
            <a:off x="4757738" y="5424488"/>
            <a:ext cx="930275" cy="20955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SPI4 (1CS)</a:t>
            </a:r>
          </a:p>
        </p:txBody>
      </p:sp>
      <p:sp>
        <p:nvSpPr>
          <p:cNvPr id="81973" name="Rectangle 54"/>
          <p:cNvSpPr>
            <a:spLocks noChangeArrowheads="1"/>
          </p:cNvSpPr>
          <p:nvPr/>
        </p:nvSpPr>
        <p:spPr bwMode="auto">
          <a:xfrm>
            <a:off x="4765675" y="4824413"/>
            <a:ext cx="925513" cy="30003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smtClean="0">
                <a:solidFill>
                  <a:srgbClr val="FFFFFF"/>
                </a:solidFill>
                <a:latin typeface="Arial Narrow" pitchFamily="34" charset="0"/>
                <a:ea typeface="MS PGothic" pitchFamily="34" charset="-128"/>
              </a:rPr>
              <a:t>MibSPIP5</a:t>
            </a:r>
          </a:p>
          <a:p>
            <a:pPr algn="ctr"/>
            <a:r>
              <a:rPr lang="en-US" sz="1000" b="1" smtClean="0">
                <a:solidFill>
                  <a:srgbClr val="FFFFFF"/>
                </a:solidFill>
                <a:latin typeface="Arial Narrow" pitchFamily="34" charset="0"/>
                <a:ea typeface="MS PGothic" pitchFamily="34" charset="-128"/>
              </a:rPr>
              <a:t>128 Buffers; 6 CS</a:t>
            </a:r>
          </a:p>
        </p:txBody>
      </p:sp>
      <p:sp>
        <p:nvSpPr>
          <p:cNvPr id="81974" name="Rectangle 3"/>
          <p:cNvSpPr>
            <a:spLocks noChangeArrowheads="1"/>
          </p:cNvSpPr>
          <p:nvPr/>
        </p:nvSpPr>
        <p:spPr bwMode="auto">
          <a:xfrm>
            <a:off x="111125" y="80963"/>
            <a:ext cx="9144000" cy="565150"/>
          </a:xfrm>
          <a:prstGeom prst="rect">
            <a:avLst/>
          </a:prstGeom>
          <a:noFill/>
          <a:ln w="9525">
            <a:noFill/>
            <a:miter lim="800000"/>
            <a:headEnd/>
            <a:tailEnd/>
          </a:ln>
        </p:spPr>
        <p:txBody>
          <a:bodyPr anchor="ctr"/>
          <a:lstStyle/>
          <a:p>
            <a:r>
              <a:rPr lang="en-US" sz="2800" b="1" dirty="0" smtClean="0">
                <a:solidFill>
                  <a:srgbClr val="FF0000"/>
                </a:solidFill>
                <a:latin typeface="Arial" pitchFamily="34" charset="0"/>
              </a:rPr>
              <a:t>RM48x </a:t>
            </a:r>
            <a:r>
              <a:rPr lang="zh-CN" altLang="en-US" sz="2800" b="1" dirty="0">
                <a:solidFill>
                  <a:srgbClr val="FF0000"/>
                </a:solidFill>
                <a:latin typeface="Arial" pitchFamily="34" charset="0"/>
              </a:rPr>
              <a:t>框</a:t>
            </a:r>
            <a:r>
              <a:rPr lang="zh-CN" altLang="en-US" sz="2800" b="1" dirty="0" smtClean="0">
                <a:solidFill>
                  <a:srgbClr val="FF0000"/>
                </a:solidFill>
                <a:latin typeface="Arial" pitchFamily="34" charset="0"/>
              </a:rPr>
              <a:t>图</a:t>
            </a:r>
            <a:endParaRPr lang="en-US" sz="2000" b="1" dirty="0" smtClean="0">
              <a:solidFill>
                <a:srgbClr val="FF0000"/>
              </a:solidFill>
              <a:latin typeface="Arial" pitchFamily="34" charset="0"/>
            </a:endParaRPr>
          </a:p>
          <a:p>
            <a:r>
              <a:rPr lang="zh-CN" altLang="en-US" sz="1200" b="1" kern="0" dirty="0" smtClean="0">
                <a:solidFill>
                  <a:srgbClr val="FF0000"/>
                </a:solidFill>
                <a:latin typeface="Arial"/>
                <a:ea typeface="+mj-ea"/>
                <a:cs typeface="+mj-cs"/>
              </a:rPr>
              <a:t>双锁步</a:t>
            </a:r>
            <a:r>
              <a:rPr lang="en-US" altLang="zh-CN" sz="1200" b="1" kern="0" dirty="0" smtClean="0">
                <a:solidFill>
                  <a:srgbClr val="FF0000"/>
                </a:solidFill>
                <a:latin typeface="Arial"/>
                <a:ea typeface="+mj-ea"/>
                <a:cs typeface="+mj-cs"/>
              </a:rPr>
              <a:t>ARM </a:t>
            </a:r>
            <a:r>
              <a:rPr lang="en-US" sz="1200" b="1" kern="0" dirty="0" smtClean="0">
                <a:solidFill>
                  <a:srgbClr val="FF0000"/>
                </a:solidFill>
                <a:latin typeface="Arial"/>
                <a:ea typeface="+mj-ea"/>
                <a:cs typeface="+mj-cs"/>
              </a:rPr>
              <a:t>Cortex-R4F </a:t>
            </a:r>
            <a:r>
              <a:rPr lang="zh-CN" altLang="en-US" sz="1200" b="1" kern="0" dirty="0" smtClean="0">
                <a:solidFill>
                  <a:srgbClr val="FF0000"/>
                </a:solidFill>
                <a:latin typeface="Arial"/>
                <a:ea typeface="+mj-ea"/>
                <a:cs typeface="+mj-cs"/>
              </a:rPr>
              <a:t>浮点内核</a:t>
            </a:r>
            <a:endParaRPr lang="en-US" sz="1200" b="1" dirty="0" smtClean="0">
              <a:solidFill>
                <a:srgbClr val="FF0000"/>
              </a:solidFill>
              <a:latin typeface="Arial" pitchFamily="34" charset="0"/>
            </a:endParaRPr>
          </a:p>
        </p:txBody>
      </p:sp>
      <p:sp>
        <p:nvSpPr>
          <p:cNvPr id="81975" name="Rectangle 44"/>
          <p:cNvSpPr>
            <a:spLocks noChangeArrowheads="1"/>
          </p:cNvSpPr>
          <p:nvPr/>
        </p:nvSpPr>
        <p:spPr bwMode="auto">
          <a:xfrm>
            <a:off x="5832475" y="4572000"/>
            <a:ext cx="915988" cy="39211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smtClean="0">
                <a:solidFill>
                  <a:srgbClr val="FFFFFF"/>
                </a:solidFill>
                <a:latin typeface="Arial Narrow" pitchFamily="34" charset="0"/>
                <a:ea typeface="MS PGothic" pitchFamily="34" charset="-128"/>
              </a:rPr>
              <a:t>USB 1.1</a:t>
            </a:r>
          </a:p>
          <a:p>
            <a:pPr algn="ctr"/>
            <a:r>
              <a:rPr lang="en-US" sz="1000" b="1" dirty="0" smtClean="0">
                <a:solidFill>
                  <a:srgbClr val="FFFFFF"/>
                </a:solidFill>
                <a:latin typeface="Arial Narrow" pitchFamily="34" charset="0"/>
                <a:ea typeface="MS PGothic" pitchFamily="34" charset="-128"/>
              </a:rPr>
              <a:t>Host &amp; Device</a:t>
            </a:r>
          </a:p>
        </p:txBody>
      </p:sp>
      <p:sp>
        <p:nvSpPr>
          <p:cNvPr id="57" name="Text Box 11"/>
          <p:cNvSpPr txBox="1">
            <a:spLocks noChangeArrowheads="1"/>
          </p:cNvSpPr>
          <p:nvPr/>
        </p:nvSpPr>
        <p:spPr bwMode="gray">
          <a:xfrm>
            <a:off x="4564228" y="3633953"/>
            <a:ext cx="4278313" cy="165100"/>
          </a:xfrm>
          <a:prstGeom prst="rect">
            <a:avLst/>
          </a:prstGeom>
          <a:solidFill>
            <a:schemeClr val="bg2"/>
          </a:solidFill>
          <a:ln w="9525">
            <a:solidFill>
              <a:schemeClr val="accent1"/>
            </a:solidFill>
            <a:miter lim="800000"/>
            <a:headEnd/>
            <a:tailEnd/>
          </a:ln>
          <a:effectLst>
            <a:outerShdw blurRad="50800" dist="38100" dir="2700000" algn="tl" rotWithShape="0">
              <a:prstClr val="black">
                <a:alpha val="40000"/>
              </a:prstClr>
            </a:outerShdw>
          </a:effectLst>
        </p:spPr>
        <p:txBody>
          <a:bodyPr anchor="ctr"/>
          <a:lstStyle/>
          <a:p>
            <a:pPr algn="ctr" eaLnBrk="0" hangingPunct="0"/>
            <a:r>
              <a:rPr lang="en-US" sz="1000" b="1">
                <a:solidFill>
                  <a:srgbClr val="FFFFFF"/>
                </a:solidFill>
                <a:latin typeface="Arial" pitchFamily="34" charset="0"/>
              </a:rPr>
              <a:t>Enhanced System Bus and Vectored Interrupt Module</a:t>
            </a:r>
          </a:p>
        </p:txBody>
      </p:sp>
      <p:sp>
        <p:nvSpPr>
          <p:cNvPr id="58" name="Text Box 11"/>
          <p:cNvSpPr txBox="1">
            <a:spLocks noChangeArrowheads="1"/>
          </p:cNvSpPr>
          <p:nvPr/>
        </p:nvSpPr>
        <p:spPr bwMode="gray">
          <a:xfrm>
            <a:off x="4564228" y="3416466"/>
            <a:ext cx="4278313" cy="165100"/>
          </a:xfrm>
          <a:prstGeom prst="rect">
            <a:avLst/>
          </a:prstGeom>
          <a:solidFill>
            <a:schemeClr val="bg2"/>
          </a:solidFill>
          <a:ln w="9525">
            <a:solidFill>
              <a:schemeClr val="accent1"/>
            </a:solidFill>
            <a:miter lim="800000"/>
            <a:headEnd/>
            <a:tailEnd/>
          </a:ln>
          <a:effectLst>
            <a:outerShdw blurRad="50800" dist="38100" dir="2700000" algn="tl" rotWithShape="0">
              <a:prstClr val="black">
                <a:alpha val="40000"/>
              </a:prstClr>
            </a:outerShdw>
          </a:effectLst>
        </p:spPr>
        <p:txBody>
          <a:bodyPr anchor="ctr"/>
          <a:lstStyle/>
          <a:p>
            <a:pPr algn="ctr" eaLnBrk="0" hangingPunct="0"/>
            <a:r>
              <a:rPr lang="en-US" sz="1000" b="1">
                <a:solidFill>
                  <a:srgbClr val="FFFFFF"/>
                </a:solidFill>
                <a:latin typeface="Arial" pitchFamily="34" charset="0"/>
              </a:rPr>
              <a:t>DMA</a:t>
            </a:r>
          </a:p>
        </p:txBody>
      </p:sp>
      <p:sp>
        <p:nvSpPr>
          <p:cNvPr id="60" name="TextBox 56"/>
          <p:cNvSpPr txBox="1">
            <a:spLocks noChangeArrowheads="1"/>
          </p:cNvSpPr>
          <p:nvPr/>
        </p:nvSpPr>
        <p:spPr bwMode="auto">
          <a:xfrm>
            <a:off x="4832988" y="6184713"/>
            <a:ext cx="3732112" cy="200055"/>
          </a:xfrm>
          <a:prstGeom prst="rect">
            <a:avLst/>
          </a:prstGeom>
          <a:noFill/>
          <a:ln w="9525">
            <a:noFill/>
            <a:miter lim="800000"/>
            <a:headEnd/>
            <a:tailEnd/>
          </a:ln>
        </p:spPr>
        <p:txBody>
          <a:bodyPr wrap="none">
            <a:spAutoFit/>
          </a:bodyPr>
          <a:lstStyle/>
          <a:p>
            <a:pPr marL="0" lvl="1"/>
            <a:r>
              <a:rPr lang="en-US" sz="700" i="1" dirty="0">
                <a:solidFill>
                  <a:srgbClr val="000000"/>
                </a:solidFill>
                <a:latin typeface="Arial" pitchFamily="34" charset="0"/>
              </a:rPr>
              <a:t>Note </a:t>
            </a:r>
            <a:r>
              <a:rPr lang="en-US" sz="700" i="1" dirty="0" smtClean="0">
                <a:solidFill>
                  <a:srgbClr val="000000"/>
                </a:solidFill>
                <a:latin typeface="Arial" pitchFamily="34" charset="0"/>
              </a:rPr>
              <a:t>:Above </a:t>
            </a:r>
            <a:r>
              <a:rPr lang="en-US" sz="700" i="1" dirty="0">
                <a:solidFill>
                  <a:srgbClr val="000000"/>
                </a:solidFill>
                <a:latin typeface="Arial" pitchFamily="34" charset="0"/>
              </a:rPr>
              <a:t>reflects max configuration of each module – some functions are multiplexed.</a:t>
            </a:r>
          </a:p>
        </p:txBody>
      </p:sp>
      <p:sp>
        <p:nvSpPr>
          <p:cNvPr id="61" name="Rectangle 19"/>
          <p:cNvSpPr>
            <a:spLocks noChangeArrowheads="1"/>
          </p:cNvSpPr>
          <p:nvPr/>
        </p:nvSpPr>
        <p:spPr bwMode="gray">
          <a:xfrm>
            <a:off x="6130925" y="1562099"/>
            <a:ext cx="1112838" cy="1323976"/>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62" name="Text Box 24"/>
          <p:cNvSpPr txBox="1">
            <a:spLocks noChangeArrowheads="1"/>
          </p:cNvSpPr>
          <p:nvPr/>
        </p:nvSpPr>
        <p:spPr bwMode="gray">
          <a:xfrm>
            <a:off x="6062663" y="1528763"/>
            <a:ext cx="1244600" cy="244475"/>
          </a:xfrm>
          <a:prstGeom prst="rect">
            <a:avLst/>
          </a:prstGeom>
          <a:noFill/>
          <a:ln w="9525" algn="ctr">
            <a:noFill/>
            <a:miter lim="800000"/>
            <a:headEnd/>
            <a:tailEnd/>
          </a:ln>
        </p:spPr>
        <p:txBody>
          <a:bodyPr>
            <a:spAutoFit/>
          </a:bodyPr>
          <a:lstStyle/>
          <a:p>
            <a:pPr algn="ctr" eaLnBrk="0" hangingPunct="0"/>
            <a:r>
              <a:rPr lang="en-US" sz="1000" b="1" dirty="0">
                <a:solidFill>
                  <a:srgbClr val="FFFFFF"/>
                </a:solidFill>
                <a:latin typeface="Arial" pitchFamily="34" charset="0"/>
              </a:rPr>
              <a:t>Memory</a:t>
            </a:r>
            <a:endParaRPr lang="en-US" sz="2000" b="1" dirty="0">
              <a:solidFill>
                <a:srgbClr val="000000"/>
              </a:solidFill>
              <a:latin typeface="Arial" pitchFamily="34" charset="0"/>
            </a:endParaRPr>
          </a:p>
        </p:txBody>
      </p:sp>
      <p:sp>
        <p:nvSpPr>
          <p:cNvPr id="63" name="Rectangle 34"/>
          <p:cNvSpPr>
            <a:spLocks noChangeArrowheads="1"/>
          </p:cNvSpPr>
          <p:nvPr/>
        </p:nvSpPr>
        <p:spPr bwMode="gray">
          <a:xfrm>
            <a:off x="6164691" y="1743075"/>
            <a:ext cx="1036638" cy="2825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3MB Flash </a:t>
            </a:r>
          </a:p>
          <a:p>
            <a:pPr algn="ctr">
              <a:lnSpc>
                <a:spcPct val="85000"/>
              </a:lnSpc>
            </a:pPr>
            <a:r>
              <a:rPr lang="en-US" sz="1000" b="1" dirty="0">
                <a:solidFill>
                  <a:srgbClr val="FFFFFF"/>
                </a:solidFill>
                <a:latin typeface="Arial Narrow" pitchFamily="34" charset="0"/>
              </a:rPr>
              <a:t>w/ ECC</a:t>
            </a:r>
          </a:p>
        </p:txBody>
      </p:sp>
      <p:sp>
        <p:nvSpPr>
          <p:cNvPr id="64" name="Rectangle 19"/>
          <p:cNvSpPr>
            <a:spLocks noChangeArrowheads="1"/>
          </p:cNvSpPr>
          <p:nvPr/>
        </p:nvSpPr>
        <p:spPr bwMode="gray">
          <a:xfrm>
            <a:off x="6130925" y="2924175"/>
            <a:ext cx="1112838" cy="459048"/>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65" name="Rectangle 34"/>
          <p:cNvSpPr>
            <a:spLocks noChangeArrowheads="1"/>
          </p:cNvSpPr>
          <p:nvPr/>
        </p:nvSpPr>
        <p:spPr bwMode="gray">
          <a:xfrm>
            <a:off x="6169025" y="3138962"/>
            <a:ext cx="1028890" cy="19050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dirty="0" smtClean="0">
                <a:solidFill>
                  <a:srgbClr val="FFFFFF"/>
                </a:solidFill>
                <a:latin typeface="Arial Narrow" pitchFamily="34" charset="0"/>
              </a:rPr>
              <a:t>Calibration &amp; </a:t>
            </a:r>
            <a:r>
              <a:rPr lang="en-US" sz="1000" b="1" dirty="0">
                <a:solidFill>
                  <a:srgbClr val="FFFFFF"/>
                </a:solidFill>
                <a:latin typeface="Arial Narrow" pitchFamily="34" charset="0"/>
              </a:rPr>
              <a:t>Trace</a:t>
            </a:r>
          </a:p>
        </p:txBody>
      </p:sp>
      <p:sp>
        <p:nvSpPr>
          <p:cNvPr id="66" name="Rectangle 34"/>
          <p:cNvSpPr>
            <a:spLocks noChangeArrowheads="1"/>
          </p:cNvSpPr>
          <p:nvPr/>
        </p:nvSpPr>
        <p:spPr bwMode="gray">
          <a:xfrm>
            <a:off x="6166280" y="2053370"/>
            <a:ext cx="1033672" cy="28575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 256 KB RAM </a:t>
            </a:r>
          </a:p>
          <a:p>
            <a:pPr algn="ctr">
              <a:lnSpc>
                <a:spcPct val="85000"/>
              </a:lnSpc>
            </a:pPr>
            <a:r>
              <a:rPr lang="en-US" sz="1000" b="1" dirty="0">
                <a:solidFill>
                  <a:srgbClr val="FFFFFF"/>
                </a:solidFill>
                <a:latin typeface="Arial Narrow" pitchFamily="34" charset="0"/>
              </a:rPr>
              <a:t>w/ ECC</a:t>
            </a:r>
          </a:p>
        </p:txBody>
      </p:sp>
      <p:sp>
        <p:nvSpPr>
          <p:cNvPr id="67" name="Rectangle 34"/>
          <p:cNvSpPr>
            <a:spLocks noChangeArrowheads="1"/>
          </p:cNvSpPr>
          <p:nvPr/>
        </p:nvSpPr>
        <p:spPr bwMode="gray">
          <a:xfrm>
            <a:off x="6169973" y="2953319"/>
            <a:ext cx="1027942" cy="163774"/>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JTAG Debug</a:t>
            </a:r>
          </a:p>
        </p:txBody>
      </p:sp>
      <p:sp>
        <p:nvSpPr>
          <p:cNvPr id="68" name="Rectangle 34"/>
          <p:cNvSpPr>
            <a:spLocks noChangeArrowheads="1"/>
          </p:cNvSpPr>
          <p:nvPr/>
        </p:nvSpPr>
        <p:spPr bwMode="gray">
          <a:xfrm>
            <a:off x="6165850" y="2364090"/>
            <a:ext cx="1034102" cy="29210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64KB  Data Flash</a:t>
            </a:r>
          </a:p>
          <a:p>
            <a:pPr algn="ctr">
              <a:lnSpc>
                <a:spcPct val="85000"/>
              </a:lnSpc>
            </a:pPr>
            <a:r>
              <a:rPr lang="en-US" sz="1000" b="1" dirty="0">
                <a:solidFill>
                  <a:srgbClr val="FFFFFF"/>
                </a:solidFill>
                <a:latin typeface="Arial Narrow" pitchFamily="34" charset="0"/>
              </a:rPr>
              <a:t>EEPROM w/ ECC</a:t>
            </a:r>
          </a:p>
        </p:txBody>
      </p:sp>
      <p:sp>
        <p:nvSpPr>
          <p:cNvPr id="69" name="Rectangle 34"/>
          <p:cNvSpPr>
            <a:spLocks noChangeArrowheads="1"/>
          </p:cNvSpPr>
          <p:nvPr/>
        </p:nvSpPr>
        <p:spPr bwMode="gray">
          <a:xfrm>
            <a:off x="6160448" y="2686619"/>
            <a:ext cx="1027942" cy="163774"/>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dirty="0" smtClean="0">
                <a:solidFill>
                  <a:srgbClr val="FFFFFF"/>
                </a:solidFill>
                <a:latin typeface="Arial Narrow" pitchFamily="34" charset="0"/>
              </a:rPr>
              <a:t>Memory Protection</a:t>
            </a:r>
            <a:endParaRPr lang="en-US" sz="1000" b="1" dirty="0">
              <a:solidFill>
                <a:srgbClr val="FFFFFF"/>
              </a:solidFill>
              <a:latin typeface="Arial Narrow" pitchFamily="34"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ChangeArrowheads="1"/>
          </p:cNvSpPr>
          <p:nvPr/>
        </p:nvSpPr>
        <p:spPr bwMode="auto">
          <a:xfrm>
            <a:off x="76200" y="592388"/>
            <a:ext cx="4430713" cy="5829288"/>
          </a:xfrm>
          <a:prstGeom prst="rect">
            <a:avLst/>
          </a:prstGeom>
          <a:noFill/>
          <a:ln w="9525">
            <a:noFill/>
            <a:miter lim="800000"/>
            <a:headEnd/>
            <a:tailEnd/>
          </a:ln>
        </p:spPr>
        <p:txBody>
          <a:bodyPr>
            <a:spAutoFit/>
          </a:bodyPr>
          <a:lstStyle/>
          <a:p>
            <a:pPr marL="115888" indent="-115888">
              <a:lnSpc>
                <a:spcPct val="85000"/>
              </a:lnSpc>
              <a:spcBef>
                <a:spcPct val="10000"/>
              </a:spcBef>
              <a:buClr>
                <a:srgbClr val="000000"/>
              </a:buClr>
              <a:buSzPct val="125000"/>
              <a:buFont typeface="Wingdings" pitchFamily="2" charset="2"/>
              <a:buNone/>
            </a:pPr>
            <a:r>
              <a:rPr lang="zh-CN" altLang="en-US" sz="1400" b="1" dirty="0">
                <a:solidFill>
                  <a:srgbClr val="000000"/>
                </a:solidFill>
                <a:latin typeface="Arial" pitchFamily="34" charset="0"/>
              </a:rPr>
              <a:t>性</a:t>
            </a:r>
            <a:r>
              <a:rPr lang="zh-CN" altLang="en-US" sz="1400" b="1" dirty="0" smtClean="0">
                <a:solidFill>
                  <a:srgbClr val="000000"/>
                </a:solidFill>
                <a:latin typeface="Arial" pitchFamily="34" charset="0"/>
              </a:rPr>
              <a:t>能 </a:t>
            </a:r>
            <a:r>
              <a:rPr lang="en-US" altLang="en-US" sz="1400" b="1" dirty="0" smtClean="0">
                <a:solidFill>
                  <a:srgbClr val="000000"/>
                </a:solidFill>
                <a:latin typeface="Arial" pitchFamily="34" charset="0"/>
              </a:rPr>
              <a:t>/ </a:t>
            </a:r>
            <a:r>
              <a:rPr lang="zh-CN" altLang="en-US" sz="1400" b="1" dirty="0" smtClean="0">
                <a:solidFill>
                  <a:srgbClr val="000000"/>
                </a:solidFill>
                <a:latin typeface="Arial" pitchFamily="34" charset="0"/>
              </a:rPr>
              <a:t>存储器</a:t>
            </a:r>
            <a:endParaRPr lang="en-US" altLang="en-US" sz="1400" b="1" dirty="0">
              <a:solidFill>
                <a:srgbClr val="000000"/>
              </a:solidFill>
              <a:latin typeface="Arial" pitchFamily="34" charset="0"/>
            </a:endParaRPr>
          </a:p>
          <a:p>
            <a:pPr marL="115888" indent="-115888">
              <a:lnSpc>
                <a:spcPct val="85000"/>
              </a:lnSpc>
              <a:spcBef>
                <a:spcPct val="10000"/>
              </a:spcBef>
              <a:buClr>
                <a:srgbClr val="000000"/>
              </a:buClr>
              <a:buFontTx/>
              <a:buChar char="•"/>
            </a:pPr>
            <a:r>
              <a:rPr lang="zh-CN" altLang="en-US" sz="1200" dirty="0" smtClean="0">
                <a:solidFill>
                  <a:srgbClr val="000000"/>
                </a:solidFill>
                <a:latin typeface="Arial" pitchFamily="34" charset="0"/>
              </a:rPr>
              <a:t>高达</a:t>
            </a:r>
            <a:r>
              <a:rPr lang="en-US" sz="1200" dirty="0" smtClean="0">
                <a:solidFill>
                  <a:srgbClr val="000000"/>
                </a:solidFill>
                <a:latin typeface="Arial" pitchFamily="34" charset="0"/>
              </a:rPr>
              <a:t>180 MHz</a:t>
            </a:r>
            <a:r>
              <a:rPr lang="zh-CN" altLang="en-US" sz="1200" dirty="0" smtClean="0">
                <a:solidFill>
                  <a:srgbClr val="000000"/>
                </a:solidFill>
                <a:latin typeface="Arial" pitchFamily="34" charset="0"/>
              </a:rPr>
              <a:t>的</a:t>
            </a:r>
            <a:r>
              <a:rPr lang="en-US" sz="1200" dirty="0" smtClean="0">
                <a:solidFill>
                  <a:srgbClr val="000000"/>
                </a:solidFill>
                <a:latin typeface="Arial" pitchFamily="34" charset="0"/>
              </a:rPr>
              <a:t> </a:t>
            </a:r>
            <a:r>
              <a:rPr lang="en-US" sz="1200" dirty="0">
                <a:solidFill>
                  <a:srgbClr val="000000"/>
                </a:solidFill>
                <a:latin typeface="Arial" pitchFamily="34" charset="0"/>
              </a:rPr>
              <a:t>ARM Cortex-R4 </a:t>
            </a:r>
            <a:r>
              <a:rPr lang="zh-CN" altLang="en-US" sz="1200" dirty="0" smtClean="0">
                <a:solidFill>
                  <a:srgbClr val="000000"/>
                </a:solidFill>
                <a:latin typeface="Arial" pitchFamily="34" charset="0"/>
              </a:rPr>
              <a:t>浮点内核</a:t>
            </a:r>
            <a:endParaRPr lang="en-US" sz="1200" dirty="0">
              <a:solidFill>
                <a:srgbClr val="000000"/>
              </a:solidFill>
              <a:latin typeface="Arial" pitchFamily="34" charset="0"/>
            </a:endParaRPr>
          </a:p>
          <a:p>
            <a:pPr marL="115888" indent="-115888">
              <a:lnSpc>
                <a:spcPct val="85000"/>
              </a:lnSpc>
              <a:spcBef>
                <a:spcPct val="10000"/>
              </a:spcBef>
              <a:buClr>
                <a:srgbClr val="000000"/>
              </a:buClr>
              <a:buFontTx/>
              <a:buChar char="•"/>
            </a:pPr>
            <a:r>
              <a:rPr lang="zh-CN" altLang="en-US" sz="1200" dirty="0" smtClean="0">
                <a:solidFill>
                  <a:srgbClr val="000000"/>
                </a:solidFill>
                <a:latin typeface="Arial" pitchFamily="34" charset="0"/>
              </a:rPr>
              <a:t>高达</a:t>
            </a:r>
            <a:r>
              <a:rPr lang="en-US" sz="1200" dirty="0" smtClean="0">
                <a:solidFill>
                  <a:srgbClr val="000000"/>
                </a:solidFill>
                <a:latin typeface="Arial" pitchFamily="34" charset="0"/>
              </a:rPr>
              <a:t>3MB </a:t>
            </a:r>
            <a:r>
              <a:rPr lang="en-US" sz="1200" dirty="0">
                <a:solidFill>
                  <a:srgbClr val="000000"/>
                </a:solidFill>
                <a:latin typeface="Arial" pitchFamily="34" charset="0"/>
              </a:rPr>
              <a:t>Flash </a:t>
            </a:r>
            <a:r>
              <a:rPr lang="zh-CN" altLang="en-US" sz="1200" dirty="0" smtClean="0">
                <a:solidFill>
                  <a:srgbClr val="000000"/>
                </a:solidFill>
                <a:latin typeface="Arial" pitchFamily="34" charset="0"/>
              </a:rPr>
              <a:t>和 </a:t>
            </a:r>
            <a:r>
              <a:rPr lang="en-US" sz="1200" dirty="0" smtClean="0">
                <a:solidFill>
                  <a:srgbClr val="000000"/>
                </a:solidFill>
                <a:latin typeface="Arial" pitchFamily="34" charset="0"/>
              </a:rPr>
              <a:t>256KB </a:t>
            </a:r>
            <a:r>
              <a:rPr lang="en-US" sz="1200" dirty="0">
                <a:solidFill>
                  <a:srgbClr val="000000"/>
                </a:solidFill>
                <a:latin typeface="Arial" pitchFamily="34" charset="0"/>
              </a:rPr>
              <a:t>Data </a:t>
            </a:r>
            <a:r>
              <a:rPr lang="en-US" sz="1200" dirty="0" smtClean="0">
                <a:solidFill>
                  <a:srgbClr val="000000"/>
                </a:solidFill>
                <a:latin typeface="Arial" pitchFamily="34" charset="0"/>
              </a:rPr>
              <a:t>SRAM</a:t>
            </a:r>
          </a:p>
          <a:p>
            <a:pPr marL="115888" indent="-115888">
              <a:lnSpc>
                <a:spcPct val="85000"/>
              </a:lnSpc>
              <a:spcBef>
                <a:spcPct val="10000"/>
              </a:spcBef>
              <a:buClr>
                <a:srgbClr val="000000"/>
              </a:buClr>
              <a:buFontTx/>
              <a:buChar char="•"/>
            </a:pPr>
            <a:r>
              <a:rPr lang="zh-CN" altLang="en-US" sz="1200" dirty="0" smtClean="0">
                <a:solidFill>
                  <a:srgbClr val="000000"/>
                </a:solidFill>
                <a:latin typeface="Arial" pitchFamily="34" charset="0"/>
              </a:rPr>
              <a:t>带</a:t>
            </a:r>
            <a:r>
              <a:rPr lang="en-US" altLang="zh-CN" sz="1200" dirty="0" smtClean="0">
                <a:solidFill>
                  <a:srgbClr val="000000"/>
                </a:solidFill>
                <a:latin typeface="Arial" pitchFamily="34" charset="0"/>
              </a:rPr>
              <a:t>ECC</a:t>
            </a:r>
            <a:r>
              <a:rPr lang="zh-CN" altLang="en-US" sz="1200" dirty="0" smtClean="0">
                <a:solidFill>
                  <a:srgbClr val="000000"/>
                </a:solidFill>
                <a:latin typeface="Arial" pitchFamily="34" charset="0"/>
              </a:rPr>
              <a:t>的</a:t>
            </a:r>
            <a:r>
              <a:rPr lang="en-US" sz="1200" dirty="0" smtClean="0">
                <a:solidFill>
                  <a:srgbClr val="000000"/>
                </a:solidFill>
                <a:latin typeface="Arial" pitchFamily="34" charset="0"/>
              </a:rPr>
              <a:t> 64KB Data Flash (</a:t>
            </a:r>
            <a:r>
              <a:rPr lang="zh-CN" altLang="en-US" sz="1200" dirty="0" smtClean="0">
                <a:solidFill>
                  <a:srgbClr val="000000"/>
                </a:solidFill>
                <a:latin typeface="Arial" pitchFamily="34" charset="0"/>
              </a:rPr>
              <a:t>模拟</a:t>
            </a:r>
            <a:r>
              <a:rPr lang="en-US" sz="1200" dirty="0" smtClean="0">
                <a:solidFill>
                  <a:srgbClr val="000000"/>
                </a:solidFill>
                <a:latin typeface="Arial" pitchFamily="34" charset="0"/>
              </a:rPr>
              <a:t>EEPROM )</a:t>
            </a:r>
            <a:endParaRPr lang="en-US" sz="1200" dirty="0">
              <a:solidFill>
                <a:srgbClr val="000000"/>
              </a:solidFill>
              <a:latin typeface="Arial" pitchFamily="34" charset="0"/>
            </a:endParaRPr>
          </a:p>
          <a:p>
            <a:pPr marL="115888" indent="-115888">
              <a:lnSpc>
                <a:spcPct val="85000"/>
              </a:lnSpc>
              <a:spcBef>
                <a:spcPct val="10000"/>
              </a:spcBef>
              <a:buClr>
                <a:srgbClr val="000000"/>
              </a:buClr>
              <a:buFontTx/>
              <a:buChar char="•"/>
            </a:pPr>
            <a:r>
              <a:rPr lang="en-US" sz="1200" dirty="0">
                <a:solidFill>
                  <a:srgbClr val="000000"/>
                </a:solidFill>
                <a:latin typeface="Arial" pitchFamily="34" charset="0"/>
              </a:rPr>
              <a:t>16 Channel DMA</a:t>
            </a:r>
          </a:p>
          <a:p>
            <a:pPr marL="115888" indent="-115888">
              <a:lnSpc>
                <a:spcPct val="85000"/>
              </a:lnSpc>
              <a:spcBef>
                <a:spcPct val="10000"/>
              </a:spcBef>
              <a:buClr>
                <a:srgbClr val="000000"/>
              </a:buClr>
              <a:buSzPct val="125000"/>
              <a:buFont typeface="Wingdings" pitchFamily="2" charset="2"/>
              <a:buNone/>
            </a:pPr>
            <a:r>
              <a:rPr lang="zh-CN" altLang="en-US" sz="1400" b="1" dirty="0" smtClean="0">
                <a:solidFill>
                  <a:srgbClr val="000000"/>
                </a:solidFill>
                <a:latin typeface="Arial" pitchFamily="34" charset="0"/>
              </a:rPr>
              <a:t>特性</a:t>
            </a:r>
            <a:endParaRPr lang="en-US" sz="1400" b="1" dirty="0">
              <a:solidFill>
                <a:srgbClr val="000000"/>
              </a:solidFill>
              <a:latin typeface="Arial" pitchFamily="34" charset="0"/>
            </a:endParaRPr>
          </a:p>
          <a:p>
            <a:pPr marL="115888" indent="-115888">
              <a:buFontTx/>
              <a:buChar char="•"/>
            </a:pPr>
            <a:r>
              <a:rPr lang="zh-CN" altLang="en-US" sz="1400" b="1" dirty="0" smtClean="0">
                <a:solidFill>
                  <a:srgbClr val="000000"/>
                </a:solidFill>
                <a:latin typeface="Arial" pitchFamily="34" charset="0"/>
              </a:rPr>
              <a:t>安全</a:t>
            </a:r>
            <a:endParaRPr lang="en-US" sz="1400" b="1" dirty="0">
              <a:solidFill>
                <a:srgbClr val="000000"/>
              </a:solidFill>
              <a:latin typeface="Arial" pitchFamily="34" charset="0"/>
            </a:endParaRPr>
          </a:p>
          <a:p>
            <a:pPr marL="400050" lvl="1" indent="-169863">
              <a:buFontTx/>
              <a:buChar char="•"/>
            </a:pPr>
            <a:r>
              <a:rPr lang="zh-CN" altLang="en-US" sz="1200" dirty="0" smtClean="0">
                <a:solidFill>
                  <a:srgbClr val="000000"/>
                </a:solidFill>
                <a:latin typeface="Arial" pitchFamily="34" charset="0"/>
              </a:rPr>
              <a:t>双锁步</a:t>
            </a:r>
            <a:r>
              <a:rPr lang="en-US" altLang="zh-CN" sz="1200" dirty="0" smtClean="0">
                <a:solidFill>
                  <a:srgbClr val="000000"/>
                </a:solidFill>
                <a:latin typeface="Arial" pitchFamily="34" charset="0"/>
              </a:rPr>
              <a:t>CPU</a:t>
            </a:r>
            <a:r>
              <a:rPr lang="zh-CN" altLang="en-US" sz="1200" dirty="0" smtClean="0">
                <a:solidFill>
                  <a:srgbClr val="000000"/>
                </a:solidFill>
                <a:latin typeface="Arial" pitchFamily="34" charset="0"/>
              </a:rPr>
              <a:t>内核</a:t>
            </a:r>
            <a:endParaRPr lang="en-US" altLang="zh-CN" sz="1200" dirty="0" smtClean="0">
              <a:solidFill>
                <a:srgbClr val="000000"/>
              </a:solidFill>
              <a:latin typeface="Arial" pitchFamily="34" charset="0"/>
            </a:endParaRPr>
          </a:p>
          <a:p>
            <a:pPr marL="400050" lvl="1" indent="-169863">
              <a:buFontTx/>
              <a:buChar char="•"/>
            </a:pPr>
            <a:r>
              <a:rPr lang="zh-CN" altLang="en-US" sz="1200" dirty="0">
                <a:solidFill>
                  <a:srgbClr val="000000"/>
                </a:solidFill>
                <a:latin typeface="Arial" pitchFamily="34" charset="0"/>
                <a:ea typeface="MS PGothic" pitchFamily="34" charset="-128"/>
              </a:rPr>
              <a:t>内置自检逻辑的</a:t>
            </a:r>
            <a:r>
              <a:rPr lang="en-US" sz="1200" dirty="0">
                <a:solidFill>
                  <a:srgbClr val="000000"/>
                </a:solidFill>
                <a:latin typeface="Arial" pitchFamily="34" charset="0"/>
                <a:ea typeface="MS PGothic" pitchFamily="34" charset="-128"/>
              </a:rPr>
              <a:t>CPU</a:t>
            </a:r>
            <a:r>
              <a:rPr lang="en-US" sz="900" dirty="0">
                <a:solidFill>
                  <a:srgbClr val="000000"/>
                </a:solidFill>
                <a:latin typeface="Arial" pitchFamily="34" charset="0"/>
                <a:ea typeface="MS PGothic" pitchFamily="34" charset="-128"/>
              </a:rPr>
              <a:t>(LBIST)</a:t>
            </a:r>
            <a:endParaRPr lang="en-US" sz="1200" dirty="0">
              <a:solidFill>
                <a:srgbClr val="000000"/>
              </a:solidFill>
              <a:latin typeface="Arial" pitchFamily="34" charset="0"/>
              <a:ea typeface="MS PGothic" pitchFamily="34" charset="-128"/>
            </a:endParaRPr>
          </a:p>
          <a:p>
            <a:pPr marL="400050" lvl="1" indent="-169863">
              <a:buFontTx/>
              <a:buChar char="•"/>
            </a:pPr>
            <a:r>
              <a:rPr lang="zh-CN" altLang="en-US" sz="1200" dirty="0">
                <a:solidFill>
                  <a:srgbClr val="000000"/>
                </a:solidFill>
                <a:latin typeface="Arial" pitchFamily="34" charset="0"/>
                <a:ea typeface="MS PGothic" pitchFamily="34" charset="-128"/>
              </a:rPr>
              <a:t>支持</a:t>
            </a:r>
            <a:r>
              <a:rPr lang="en-US" altLang="zh-CN" sz="1200" dirty="0">
                <a:solidFill>
                  <a:srgbClr val="000000"/>
                </a:solidFill>
                <a:latin typeface="Arial" pitchFamily="34" charset="0"/>
                <a:ea typeface="MS PGothic" pitchFamily="34" charset="-128"/>
              </a:rPr>
              <a:t>ECC</a:t>
            </a:r>
            <a:r>
              <a:rPr lang="zh-CN" altLang="en-US" sz="1200" dirty="0">
                <a:solidFill>
                  <a:srgbClr val="000000"/>
                </a:solidFill>
                <a:latin typeface="Arial" pitchFamily="34" charset="0"/>
                <a:ea typeface="MS PGothic" pitchFamily="34" charset="-128"/>
              </a:rPr>
              <a:t>的</a:t>
            </a:r>
            <a:r>
              <a:rPr lang="en-US" sz="1200" dirty="0">
                <a:solidFill>
                  <a:srgbClr val="000000"/>
                </a:solidFill>
                <a:latin typeface="Arial" pitchFamily="34" charset="0"/>
                <a:ea typeface="MS PGothic" pitchFamily="34" charset="-128"/>
              </a:rPr>
              <a:t>Flash &amp; RAM</a:t>
            </a:r>
          </a:p>
          <a:p>
            <a:pPr marL="400050" lvl="1" indent="-169863">
              <a:buFontTx/>
              <a:buChar char="•"/>
            </a:pPr>
            <a:r>
              <a:rPr lang="zh-CN" altLang="en-US" sz="1200" dirty="0">
                <a:solidFill>
                  <a:srgbClr val="000000"/>
                </a:solidFill>
                <a:latin typeface="Arial" pitchFamily="34" charset="0"/>
                <a:ea typeface="MS PGothic" pitchFamily="34" charset="-128"/>
              </a:rPr>
              <a:t>内置自检的存储器</a:t>
            </a:r>
            <a:r>
              <a:rPr lang="en-US" sz="1200" dirty="0">
                <a:solidFill>
                  <a:srgbClr val="000000"/>
                </a:solidFill>
                <a:latin typeface="Arial" pitchFamily="34" charset="0"/>
                <a:ea typeface="MS PGothic" pitchFamily="34" charset="-128"/>
              </a:rPr>
              <a:t> </a:t>
            </a:r>
            <a:r>
              <a:rPr lang="en-US" sz="900" dirty="0">
                <a:solidFill>
                  <a:srgbClr val="000000"/>
                </a:solidFill>
                <a:latin typeface="Arial" pitchFamily="34" charset="0"/>
                <a:ea typeface="MS PGothic" pitchFamily="34" charset="-128"/>
              </a:rPr>
              <a:t>(PBIST)</a:t>
            </a:r>
            <a:endParaRPr lang="en-US" sz="1200" dirty="0">
              <a:solidFill>
                <a:srgbClr val="000000"/>
              </a:solidFill>
              <a:latin typeface="Arial" pitchFamily="34" charset="0"/>
              <a:ea typeface="MS PGothic" pitchFamily="34" charset="-128"/>
            </a:endParaRPr>
          </a:p>
          <a:p>
            <a:pPr marL="400050" lvl="1" indent="-169863">
              <a:buFontTx/>
              <a:buChar char="•"/>
            </a:pPr>
            <a:r>
              <a:rPr lang="en-US" altLang="zh-CN" sz="1200" dirty="0">
                <a:solidFill>
                  <a:srgbClr val="000000"/>
                </a:solidFill>
                <a:latin typeface="Arial" pitchFamily="34" charset="0"/>
                <a:ea typeface="MS PGothic" pitchFamily="34" charset="-128"/>
              </a:rPr>
              <a:t>CRC</a:t>
            </a:r>
            <a:endParaRPr lang="en-US" sz="1200" dirty="0">
              <a:solidFill>
                <a:srgbClr val="000000"/>
              </a:solidFill>
              <a:latin typeface="Arial" pitchFamily="34" charset="0"/>
              <a:ea typeface="MS PGothic" pitchFamily="34" charset="-128"/>
            </a:endParaRPr>
          </a:p>
          <a:p>
            <a:pPr marL="400050" lvl="1" indent="-169863">
              <a:buFontTx/>
              <a:buChar char="•"/>
            </a:pPr>
            <a:r>
              <a:rPr lang="zh-CN" altLang="en-US" sz="1200" dirty="0">
                <a:solidFill>
                  <a:srgbClr val="000000"/>
                </a:solidFill>
                <a:latin typeface="Arial" pitchFamily="34" charset="0"/>
                <a:ea typeface="MS PGothic" pitchFamily="34" charset="-128"/>
              </a:rPr>
              <a:t>支持奇偶校验的外设</a:t>
            </a:r>
            <a:r>
              <a:rPr lang="en-US" altLang="zh-CN" sz="1200" dirty="0" smtClean="0">
                <a:solidFill>
                  <a:srgbClr val="000000"/>
                </a:solidFill>
                <a:latin typeface="Arial" pitchFamily="34" charset="0"/>
                <a:ea typeface="MS PGothic" pitchFamily="34" charset="-128"/>
              </a:rPr>
              <a:t>RAM</a:t>
            </a:r>
            <a:endParaRPr lang="en-US" sz="1400" b="1" dirty="0">
              <a:solidFill>
                <a:srgbClr val="000000"/>
              </a:solidFill>
              <a:latin typeface="Arial" pitchFamily="34" charset="0"/>
            </a:endParaRPr>
          </a:p>
          <a:p>
            <a:pPr marL="115888" indent="-115888">
              <a:buFontTx/>
              <a:buChar char="•"/>
            </a:pPr>
            <a:r>
              <a:rPr lang="zh-CN" altLang="en-US" sz="1200" b="1" dirty="0" smtClean="0">
                <a:solidFill>
                  <a:srgbClr val="000000"/>
                </a:solidFill>
                <a:latin typeface="Arial" pitchFamily="34" charset="0"/>
              </a:rPr>
              <a:t>互联通信</a:t>
            </a:r>
            <a:endParaRPr lang="en-US" sz="1200" dirty="0">
              <a:solidFill>
                <a:srgbClr val="000000"/>
              </a:solidFill>
              <a:latin typeface="Arial" pitchFamily="34" charset="0"/>
            </a:endParaRPr>
          </a:p>
          <a:p>
            <a:pPr marL="400050" lvl="1" indent="-169863">
              <a:buFontTx/>
              <a:buChar char="•"/>
            </a:pPr>
            <a:r>
              <a:rPr lang="en-US" sz="1200" dirty="0">
                <a:solidFill>
                  <a:srgbClr val="000000"/>
                </a:solidFill>
                <a:latin typeface="Arial" pitchFamily="34" charset="0"/>
              </a:rPr>
              <a:t>10/100 </a:t>
            </a:r>
            <a:r>
              <a:rPr lang="en-US" sz="1200" dirty="0" smtClean="0">
                <a:solidFill>
                  <a:srgbClr val="000000"/>
                </a:solidFill>
                <a:latin typeface="Arial" pitchFamily="34" charset="0"/>
              </a:rPr>
              <a:t>EMAC</a:t>
            </a:r>
            <a:endParaRPr lang="en-US" sz="1200" dirty="0">
              <a:solidFill>
                <a:srgbClr val="000000"/>
              </a:solidFill>
              <a:latin typeface="Arial" pitchFamily="34" charset="0"/>
            </a:endParaRPr>
          </a:p>
          <a:p>
            <a:pPr marL="400050" lvl="1" indent="-169863">
              <a:buFontTx/>
              <a:buChar char="•"/>
            </a:pPr>
            <a:r>
              <a:rPr lang="zh-CN" altLang="en-US" sz="1200" dirty="0" smtClean="0">
                <a:solidFill>
                  <a:srgbClr val="000000"/>
                </a:solidFill>
                <a:latin typeface="Arial" pitchFamily="34" charset="0"/>
              </a:rPr>
              <a:t>带专用</a:t>
            </a:r>
            <a:r>
              <a:rPr lang="en-US" altLang="zh-CN" sz="1200" dirty="0" smtClean="0">
                <a:solidFill>
                  <a:srgbClr val="000000"/>
                </a:solidFill>
                <a:latin typeface="Arial" pitchFamily="34" charset="0"/>
              </a:rPr>
              <a:t>DMA</a:t>
            </a:r>
            <a:r>
              <a:rPr lang="zh-CN" altLang="en-US" sz="1200" dirty="0" smtClean="0">
                <a:solidFill>
                  <a:srgbClr val="000000"/>
                </a:solidFill>
                <a:latin typeface="Arial" pitchFamily="34" charset="0"/>
              </a:rPr>
              <a:t>的</a:t>
            </a:r>
            <a:r>
              <a:rPr lang="en-US" sz="1200" dirty="0" err="1" smtClean="0">
                <a:solidFill>
                  <a:srgbClr val="000000"/>
                </a:solidFill>
                <a:latin typeface="Arial" pitchFamily="34" charset="0"/>
              </a:rPr>
              <a:t>FlexRay</a:t>
            </a:r>
            <a:endParaRPr lang="en-US" sz="1200" dirty="0">
              <a:solidFill>
                <a:srgbClr val="000000"/>
              </a:solidFill>
              <a:latin typeface="Arial" pitchFamily="34" charset="0"/>
            </a:endParaRPr>
          </a:p>
          <a:p>
            <a:pPr marL="400050" lvl="1" indent="-169863">
              <a:buFontTx/>
              <a:buChar char="•"/>
            </a:pPr>
            <a:r>
              <a:rPr lang="en-US" sz="1200" dirty="0">
                <a:solidFill>
                  <a:srgbClr val="000000"/>
                </a:solidFill>
                <a:latin typeface="Arial" pitchFamily="34" charset="0"/>
              </a:rPr>
              <a:t>3 </a:t>
            </a:r>
            <a:r>
              <a:rPr lang="zh-CN" altLang="en-US" sz="1200" dirty="0" smtClean="0">
                <a:solidFill>
                  <a:srgbClr val="000000"/>
                </a:solidFill>
                <a:latin typeface="Arial" pitchFamily="34" charset="0"/>
              </a:rPr>
              <a:t>个</a:t>
            </a:r>
            <a:r>
              <a:rPr lang="en-US" sz="1200" dirty="0" smtClean="0">
                <a:solidFill>
                  <a:srgbClr val="000000"/>
                </a:solidFill>
                <a:latin typeface="Arial" pitchFamily="34" charset="0"/>
              </a:rPr>
              <a:t>CAN </a:t>
            </a:r>
            <a:endParaRPr lang="en-US" sz="1200" dirty="0">
              <a:solidFill>
                <a:srgbClr val="000000"/>
              </a:solidFill>
              <a:latin typeface="Arial" pitchFamily="34" charset="0"/>
            </a:endParaRPr>
          </a:p>
          <a:p>
            <a:pPr marL="400050" lvl="1" indent="-169863">
              <a:buFontTx/>
              <a:buChar char="•"/>
            </a:pPr>
            <a:r>
              <a:rPr lang="en-US" sz="1200" dirty="0">
                <a:solidFill>
                  <a:srgbClr val="000000"/>
                </a:solidFill>
                <a:latin typeface="Arial" pitchFamily="34" charset="0"/>
              </a:rPr>
              <a:t>3 </a:t>
            </a:r>
            <a:r>
              <a:rPr lang="zh-CN" altLang="en-US" sz="1200" dirty="0" smtClean="0">
                <a:solidFill>
                  <a:srgbClr val="000000"/>
                </a:solidFill>
                <a:latin typeface="Arial" pitchFamily="34" charset="0"/>
              </a:rPr>
              <a:t>个多路缓冲</a:t>
            </a:r>
            <a:r>
              <a:rPr lang="en-US" sz="1200" dirty="0" smtClean="0">
                <a:solidFill>
                  <a:srgbClr val="000000"/>
                </a:solidFill>
                <a:latin typeface="Arial" pitchFamily="34" charset="0"/>
              </a:rPr>
              <a:t>SPI + </a:t>
            </a:r>
            <a:r>
              <a:rPr lang="en-US" sz="1200" dirty="0">
                <a:solidFill>
                  <a:srgbClr val="000000"/>
                </a:solidFill>
                <a:latin typeface="Arial" pitchFamily="34" charset="0"/>
              </a:rPr>
              <a:t>2 </a:t>
            </a:r>
            <a:r>
              <a:rPr lang="zh-CN" altLang="en-US" sz="1200" dirty="0" smtClean="0">
                <a:solidFill>
                  <a:srgbClr val="000000"/>
                </a:solidFill>
                <a:latin typeface="Arial" pitchFamily="34" charset="0"/>
              </a:rPr>
              <a:t>个标准</a:t>
            </a:r>
            <a:r>
              <a:rPr lang="en-US" sz="1200" dirty="0" smtClean="0">
                <a:solidFill>
                  <a:srgbClr val="000000"/>
                </a:solidFill>
                <a:latin typeface="Arial" pitchFamily="34" charset="0"/>
              </a:rPr>
              <a:t>SPI</a:t>
            </a:r>
            <a:endParaRPr lang="en-US" sz="1200" dirty="0">
              <a:solidFill>
                <a:srgbClr val="000000"/>
              </a:solidFill>
              <a:latin typeface="Arial" pitchFamily="34" charset="0"/>
            </a:endParaRPr>
          </a:p>
          <a:p>
            <a:pPr marL="400050" lvl="1" indent="-169863">
              <a:buFontTx/>
              <a:buChar char="•"/>
            </a:pPr>
            <a:r>
              <a:rPr lang="en-US" sz="1200" dirty="0">
                <a:solidFill>
                  <a:srgbClr val="000000"/>
                </a:solidFill>
                <a:latin typeface="Arial" pitchFamily="34" charset="0"/>
              </a:rPr>
              <a:t>2 </a:t>
            </a:r>
            <a:r>
              <a:rPr lang="zh-CN" altLang="en-US" sz="1200" dirty="0" smtClean="0">
                <a:solidFill>
                  <a:srgbClr val="000000"/>
                </a:solidFill>
                <a:latin typeface="Arial" pitchFamily="34" charset="0"/>
              </a:rPr>
              <a:t>个</a:t>
            </a:r>
            <a:r>
              <a:rPr lang="en-US" sz="1200" dirty="0" smtClean="0">
                <a:solidFill>
                  <a:srgbClr val="000000"/>
                </a:solidFill>
                <a:latin typeface="Arial" pitchFamily="34" charset="0"/>
              </a:rPr>
              <a:t>UART </a:t>
            </a:r>
            <a:r>
              <a:rPr lang="en-US" sz="1200" dirty="0">
                <a:solidFill>
                  <a:srgbClr val="000000"/>
                </a:solidFill>
                <a:latin typeface="Arial" pitchFamily="34" charset="0"/>
              </a:rPr>
              <a:t>– </a:t>
            </a:r>
            <a:r>
              <a:rPr lang="en-US" altLang="zh-CN" sz="1200" dirty="0" smtClean="0">
                <a:solidFill>
                  <a:srgbClr val="000000"/>
                </a:solidFill>
                <a:latin typeface="Arial" pitchFamily="34" charset="0"/>
              </a:rPr>
              <a:t>1</a:t>
            </a:r>
            <a:r>
              <a:rPr lang="zh-CN" altLang="en-US" sz="1200" dirty="0" smtClean="0">
                <a:solidFill>
                  <a:srgbClr val="000000"/>
                </a:solidFill>
                <a:latin typeface="Arial" pitchFamily="34" charset="0"/>
              </a:rPr>
              <a:t>个支持</a:t>
            </a:r>
            <a:r>
              <a:rPr lang="en-US" sz="1200" dirty="0" smtClean="0">
                <a:solidFill>
                  <a:srgbClr val="000000"/>
                </a:solidFill>
                <a:latin typeface="Arial" pitchFamily="34" charset="0"/>
              </a:rPr>
              <a:t>LIN 2.1</a:t>
            </a:r>
            <a:endParaRPr lang="en-US" sz="1200" dirty="0">
              <a:solidFill>
                <a:srgbClr val="000000"/>
              </a:solidFill>
              <a:latin typeface="Arial" pitchFamily="34" charset="0"/>
            </a:endParaRPr>
          </a:p>
          <a:p>
            <a:pPr marL="400050" lvl="1" indent="-169863">
              <a:buFontTx/>
              <a:buChar char="•"/>
            </a:pPr>
            <a:r>
              <a:rPr lang="en-US" sz="1200" dirty="0" smtClean="0">
                <a:solidFill>
                  <a:srgbClr val="000000"/>
                </a:solidFill>
                <a:latin typeface="Arial" pitchFamily="34" charset="0"/>
              </a:rPr>
              <a:t>1</a:t>
            </a:r>
            <a:r>
              <a:rPr lang="zh-CN" altLang="en-US" sz="1200" dirty="0" smtClean="0">
                <a:solidFill>
                  <a:srgbClr val="000000"/>
                </a:solidFill>
                <a:latin typeface="Arial" pitchFamily="34" charset="0"/>
              </a:rPr>
              <a:t>个</a:t>
            </a:r>
            <a:r>
              <a:rPr lang="en-US" sz="1200" dirty="0" smtClean="0">
                <a:solidFill>
                  <a:srgbClr val="000000"/>
                </a:solidFill>
                <a:latin typeface="Arial" pitchFamily="34" charset="0"/>
              </a:rPr>
              <a:t> </a:t>
            </a:r>
            <a:r>
              <a:rPr lang="en-US" sz="1200" dirty="0">
                <a:solidFill>
                  <a:srgbClr val="000000"/>
                </a:solidFill>
                <a:latin typeface="Arial" pitchFamily="34" charset="0"/>
              </a:rPr>
              <a:t>I2C</a:t>
            </a:r>
            <a:endParaRPr lang="en-US" sz="1400" dirty="0">
              <a:solidFill>
                <a:srgbClr val="000000"/>
              </a:solidFill>
              <a:latin typeface="Arial" pitchFamily="34" charset="0"/>
            </a:endParaRPr>
          </a:p>
          <a:p>
            <a:pPr marL="115888" indent="-115888">
              <a:buFontTx/>
              <a:buChar char="•"/>
            </a:pPr>
            <a:r>
              <a:rPr lang="zh-CN" altLang="en-US" sz="1200" b="1" dirty="0">
                <a:solidFill>
                  <a:srgbClr val="000000"/>
                </a:solidFill>
                <a:latin typeface="Arial" pitchFamily="34" charset="0"/>
                <a:ea typeface="MS PGothic" pitchFamily="34" charset="-128"/>
              </a:rPr>
              <a:t>高级</a:t>
            </a:r>
            <a:r>
              <a:rPr lang="en-US" sz="1200" b="1" dirty="0">
                <a:solidFill>
                  <a:srgbClr val="000000"/>
                </a:solidFill>
                <a:latin typeface="Arial" pitchFamily="34" charset="0"/>
                <a:ea typeface="MS PGothic" pitchFamily="34" charset="-128"/>
              </a:rPr>
              <a:t>I/O</a:t>
            </a:r>
            <a:r>
              <a:rPr lang="zh-CN" altLang="en-US" sz="1200" b="1" dirty="0">
                <a:solidFill>
                  <a:srgbClr val="000000"/>
                </a:solidFill>
                <a:latin typeface="Arial" pitchFamily="34" charset="0"/>
                <a:ea typeface="MS PGothic" pitchFamily="34" charset="-128"/>
              </a:rPr>
              <a:t>控制</a:t>
            </a:r>
            <a:endParaRPr lang="en-US" sz="1200" b="1" dirty="0">
              <a:solidFill>
                <a:srgbClr val="000000"/>
              </a:solidFill>
              <a:latin typeface="Arial" pitchFamily="34" charset="0"/>
              <a:ea typeface="MS PGothic" pitchFamily="34" charset="-128"/>
            </a:endParaRPr>
          </a:p>
          <a:p>
            <a:pPr marL="115888" indent="-115888"/>
            <a:r>
              <a:rPr lang="en-US" sz="1200" dirty="0">
                <a:solidFill>
                  <a:srgbClr val="000000"/>
                </a:solidFill>
                <a:latin typeface="Arial" pitchFamily="34" charset="0"/>
              </a:rPr>
              <a:t>	</a:t>
            </a:r>
            <a:r>
              <a:rPr lang="en-US" sz="1200" dirty="0" smtClean="0">
                <a:solidFill>
                  <a:srgbClr val="000000"/>
                </a:solidFill>
                <a:latin typeface="Arial" pitchFamily="34" charset="0"/>
              </a:rPr>
              <a:t>2</a:t>
            </a:r>
            <a:r>
              <a:rPr lang="zh-CN" altLang="en-US" sz="1200" dirty="0" smtClean="0">
                <a:solidFill>
                  <a:srgbClr val="000000"/>
                </a:solidFill>
                <a:latin typeface="Arial" pitchFamily="34" charset="0"/>
              </a:rPr>
              <a:t>个高端定时器协处理器</a:t>
            </a:r>
            <a:r>
              <a:rPr lang="en-US" sz="1200" dirty="0" smtClean="0">
                <a:solidFill>
                  <a:srgbClr val="000000"/>
                </a:solidFill>
                <a:latin typeface="Arial" pitchFamily="34" charset="0"/>
              </a:rPr>
              <a:t> </a:t>
            </a:r>
            <a:r>
              <a:rPr lang="en-US" sz="1200" dirty="0">
                <a:solidFill>
                  <a:srgbClr val="000000"/>
                </a:solidFill>
                <a:latin typeface="Arial" pitchFamily="34" charset="0"/>
              </a:rPr>
              <a:t>(NHET)</a:t>
            </a:r>
          </a:p>
          <a:p>
            <a:pPr marL="400050" lvl="1" indent="-169863">
              <a:buFontTx/>
              <a:buChar char="•"/>
            </a:pPr>
            <a:r>
              <a:rPr lang="zh-CN" altLang="en-US" sz="1200" dirty="0">
                <a:solidFill>
                  <a:srgbClr val="000000"/>
                </a:solidFill>
                <a:latin typeface="Arial" pitchFamily="34" charset="0"/>
                <a:ea typeface="MS PGothic" pitchFamily="34" charset="-128"/>
              </a:rPr>
              <a:t>高达</a:t>
            </a:r>
            <a:r>
              <a:rPr lang="en-US" sz="1200" dirty="0">
                <a:solidFill>
                  <a:srgbClr val="000000"/>
                </a:solidFill>
                <a:latin typeface="Arial" pitchFamily="34" charset="0"/>
                <a:ea typeface="MS PGothic" pitchFamily="34" charset="-128"/>
              </a:rPr>
              <a:t> 40</a:t>
            </a:r>
            <a:r>
              <a:rPr lang="zh-CN" altLang="en-US" sz="1200" dirty="0">
                <a:solidFill>
                  <a:srgbClr val="000000"/>
                </a:solidFill>
                <a:latin typeface="Arial" pitchFamily="34" charset="0"/>
                <a:ea typeface="MS PGothic" pitchFamily="34" charset="-128"/>
              </a:rPr>
              <a:t>个引脚和</a:t>
            </a:r>
            <a:r>
              <a:rPr lang="en-US" altLang="zh-CN" sz="1200" dirty="0">
                <a:solidFill>
                  <a:srgbClr val="000000"/>
                </a:solidFill>
                <a:latin typeface="Arial" pitchFamily="34" charset="0"/>
                <a:ea typeface="MS PGothic" pitchFamily="34" charset="-128"/>
              </a:rPr>
              <a:t>6</a:t>
            </a:r>
            <a:r>
              <a:rPr lang="zh-CN" altLang="en-US" sz="1200" dirty="0">
                <a:solidFill>
                  <a:srgbClr val="000000"/>
                </a:solidFill>
                <a:latin typeface="Arial" pitchFamily="34" charset="0"/>
                <a:ea typeface="MS PGothic" pitchFamily="34" charset="-128"/>
              </a:rPr>
              <a:t>路监控通道</a:t>
            </a:r>
            <a:r>
              <a:rPr lang="en-US" sz="1200" dirty="0">
                <a:solidFill>
                  <a:srgbClr val="000000"/>
                </a:solidFill>
                <a:latin typeface="Arial" pitchFamily="34" charset="0"/>
                <a:ea typeface="MS PGothic" pitchFamily="34" charset="-128"/>
              </a:rPr>
              <a:t> </a:t>
            </a:r>
            <a:r>
              <a:rPr lang="en-US" sz="1200" dirty="0" smtClean="0">
                <a:solidFill>
                  <a:srgbClr val="000000"/>
                </a:solidFill>
                <a:latin typeface="Arial" pitchFamily="34" charset="0"/>
              </a:rPr>
              <a:t> </a:t>
            </a:r>
            <a:endParaRPr lang="en-US" sz="1200" dirty="0">
              <a:solidFill>
                <a:srgbClr val="000000"/>
              </a:solidFill>
              <a:latin typeface="Arial" pitchFamily="34" charset="0"/>
            </a:endParaRPr>
          </a:p>
          <a:p>
            <a:pPr marL="400050" lvl="1" indent="-169863">
              <a:buFontTx/>
              <a:buChar char="•"/>
            </a:pPr>
            <a:r>
              <a:rPr lang="zh-CN" altLang="en-US" sz="1200" dirty="0">
                <a:solidFill>
                  <a:srgbClr val="000000"/>
                </a:solidFill>
                <a:latin typeface="Arial" pitchFamily="34" charset="0"/>
                <a:ea typeface="MS PGothic" pitchFamily="34" charset="-128"/>
              </a:rPr>
              <a:t>所有引脚都能生成高精度</a:t>
            </a:r>
            <a:r>
              <a:rPr lang="en-US" sz="1200" dirty="0">
                <a:solidFill>
                  <a:srgbClr val="000000"/>
                </a:solidFill>
                <a:latin typeface="Arial" pitchFamily="34" charset="0"/>
                <a:ea typeface="MS PGothic" pitchFamily="34" charset="-128"/>
              </a:rPr>
              <a:t>PWM </a:t>
            </a:r>
            <a:r>
              <a:rPr lang="zh-CN" altLang="en-US" sz="1200" dirty="0">
                <a:solidFill>
                  <a:srgbClr val="000000"/>
                </a:solidFill>
                <a:latin typeface="Arial" pitchFamily="34" charset="0"/>
                <a:ea typeface="MS PGothic" pitchFamily="34" charset="-128"/>
              </a:rPr>
              <a:t>或输入捕获</a:t>
            </a:r>
            <a:r>
              <a:rPr lang="en-US" altLang="zh-CN" sz="1200" dirty="0">
                <a:solidFill>
                  <a:srgbClr val="000000"/>
                </a:solidFill>
                <a:latin typeface="Arial" pitchFamily="34" charset="0"/>
                <a:ea typeface="MS PGothic" pitchFamily="34" charset="-128"/>
              </a:rPr>
              <a:t>/</a:t>
            </a:r>
            <a:r>
              <a:rPr lang="zh-CN" altLang="en-US" sz="1200" dirty="0">
                <a:solidFill>
                  <a:srgbClr val="000000"/>
                </a:solidFill>
                <a:latin typeface="Arial" pitchFamily="34" charset="0"/>
                <a:ea typeface="MS PGothic" pitchFamily="34" charset="-128"/>
              </a:rPr>
              <a:t>输出比较</a:t>
            </a:r>
            <a:endParaRPr lang="en-US" sz="1200" dirty="0">
              <a:solidFill>
                <a:srgbClr val="FF0000"/>
              </a:solidFill>
              <a:latin typeface="Arial" pitchFamily="34" charset="0"/>
              <a:ea typeface="MS PGothic" pitchFamily="34" charset="-128"/>
            </a:endParaRPr>
          </a:p>
          <a:p>
            <a:pPr marL="400050" lvl="1" indent="-169863">
              <a:buFontTx/>
              <a:buChar char="•"/>
            </a:pPr>
            <a:r>
              <a:rPr lang="zh-CN" altLang="en-US" sz="1200" dirty="0">
                <a:solidFill>
                  <a:srgbClr val="000000"/>
                </a:solidFill>
                <a:latin typeface="Arial" pitchFamily="34" charset="0"/>
                <a:ea typeface="MS PGothic" pitchFamily="34" charset="-128"/>
              </a:rPr>
              <a:t>专用的</a:t>
            </a:r>
            <a:r>
              <a:rPr lang="en-US" altLang="zh-CN" sz="1200" dirty="0">
                <a:solidFill>
                  <a:srgbClr val="000000"/>
                </a:solidFill>
                <a:latin typeface="Arial" pitchFamily="34" charset="0"/>
                <a:ea typeface="MS PGothic" pitchFamily="34" charset="-128"/>
              </a:rPr>
              <a:t>DMA</a:t>
            </a:r>
            <a:endParaRPr lang="en-US" sz="1200" dirty="0">
              <a:solidFill>
                <a:srgbClr val="000000"/>
              </a:solidFill>
              <a:latin typeface="Arial" pitchFamily="34" charset="0"/>
              <a:ea typeface="MS PGothic" pitchFamily="34" charset="-128"/>
            </a:endParaRPr>
          </a:p>
          <a:p>
            <a:pPr marL="115888" indent="-115888"/>
            <a:r>
              <a:rPr lang="en-US" sz="1200" dirty="0" smtClean="0">
                <a:solidFill>
                  <a:srgbClr val="000000"/>
                </a:solidFill>
                <a:latin typeface="Arial" pitchFamily="34" charset="0"/>
                <a:ea typeface="MS PGothic" pitchFamily="34" charset="-128"/>
              </a:rPr>
              <a:t>   2 </a:t>
            </a:r>
            <a:r>
              <a:rPr lang="en-US" sz="1200" dirty="0">
                <a:solidFill>
                  <a:srgbClr val="000000"/>
                </a:solidFill>
                <a:latin typeface="Arial" pitchFamily="34" charset="0"/>
                <a:ea typeface="MS PGothic" pitchFamily="34" charset="-128"/>
              </a:rPr>
              <a:t>x12</a:t>
            </a:r>
            <a:r>
              <a:rPr lang="zh-CN" altLang="en-US" sz="1200" dirty="0">
                <a:solidFill>
                  <a:srgbClr val="000000"/>
                </a:solidFill>
                <a:latin typeface="Arial" pitchFamily="34" charset="0"/>
                <a:ea typeface="MS PGothic" pitchFamily="34" charset="-128"/>
              </a:rPr>
              <a:t>位多级缓冲</a:t>
            </a:r>
            <a:r>
              <a:rPr lang="en-US" sz="1200" dirty="0">
                <a:solidFill>
                  <a:srgbClr val="000000"/>
                </a:solidFill>
                <a:latin typeface="Arial" pitchFamily="34" charset="0"/>
                <a:ea typeface="MS PGothic" pitchFamily="34" charset="-128"/>
              </a:rPr>
              <a:t>ADC </a:t>
            </a:r>
          </a:p>
          <a:p>
            <a:pPr marL="400050" lvl="1" indent="-169863">
              <a:buFontTx/>
              <a:buChar char="•"/>
            </a:pPr>
            <a:r>
              <a:rPr lang="en-US" sz="1200" dirty="0">
                <a:solidFill>
                  <a:srgbClr val="000000"/>
                </a:solidFill>
                <a:latin typeface="Arial" pitchFamily="34" charset="0"/>
                <a:ea typeface="MS PGothic" pitchFamily="34" charset="-128"/>
              </a:rPr>
              <a:t>24</a:t>
            </a:r>
            <a:r>
              <a:rPr lang="zh-CN" altLang="en-US" sz="1200" dirty="0">
                <a:solidFill>
                  <a:srgbClr val="000000"/>
                </a:solidFill>
                <a:latin typeface="Arial" pitchFamily="34" charset="0"/>
                <a:ea typeface="MS PGothic" pitchFamily="34" charset="-128"/>
              </a:rPr>
              <a:t>个输入通道</a:t>
            </a:r>
            <a:endParaRPr lang="en-US" sz="1200" dirty="0">
              <a:solidFill>
                <a:srgbClr val="000000"/>
              </a:solidFill>
              <a:latin typeface="Arial" pitchFamily="34" charset="0"/>
              <a:ea typeface="MS PGothic" pitchFamily="34" charset="-128"/>
            </a:endParaRPr>
          </a:p>
          <a:p>
            <a:pPr marL="400050" lvl="1" indent="-169863">
              <a:buFontTx/>
              <a:buChar char="•"/>
            </a:pPr>
            <a:r>
              <a:rPr lang="zh-CN" altLang="en-US" sz="1200" dirty="0">
                <a:solidFill>
                  <a:srgbClr val="000000"/>
                </a:solidFill>
                <a:latin typeface="Arial" pitchFamily="34" charset="0"/>
                <a:ea typeface="MS PGothic" pitchFamily="34" charset="-128"/>
              </a:rPr>
              <a:t>连续转换模式</a:t>
            </a:r>
            <a:endParaRPr lang="en-US" sz="1200" dirty="0">
              <a:solidFill>
                <a:srgbClr val="000000"/>
              </a:solidFill>
              <a:latin typeface="Arial" pitchFamily="34" charset="0"/>
              <a:ea typeface="MS PGothic" pitchFamily="34" charset="-128"/>
            </a:endParaRPr>
          </a:p>
          <a:p>
            <a:pPr marL="400050" lvl="1" indent="-169863">
              <a:buFontTx/>
              <a:buChar char="•"/>
            </a:pPr>
            <a:r>
              <a:rPr lang="zh-CN" altLang="en-US" sz="1200" dirty="0">
                <a:solidFill>
                  <a:srgbClr val="000000"/>
                </a:solidFill>
                <a:latin typeface="Arial" pitchFamily="34" charset="0"/>
                <a:ea typeface="MS PGothic" pitchFamily="34" charset="-128"/>
              </a:rPr>
              <a:t>校验和自检</a:t>
            </a:r>
            <a:endParaRPr lang="en-US" sz="1200" dirty="0">
              <a:solidFill>
                <a:srgbClr val="000000"/>
              </a:solidFill>
              <a:latin typeface="Arial" pitchFamily="34" charset="0"/>
              <a:ea typeface="MS PGothic" pitchFamily="34" charset="-128"/>
            </a:endParaRPr>
          </a:p>
          <a:p>
            <a:pPr marL="115888" indent="-115888"/>
            <a:r>
              <a:rPr lang="en-US" sz="1000" dirty="0" smtClean="0">
                <a:solidFill>
                  <a:srgbClr val="000000"/>
                </a:solidFill>
                <a:latin typeface="Arial" pitchFamily="34" charset="0"/>
              </a:rPr>
              <a:t>   </a:t>
            </a:r>
            <a:r>
              <a:rPr lang="en-US" sz="1200" dirty="0" smtClean="0">
                <a:solidFill>
                  <a:srgbClr val="000000"/>
                </a:solidFill>
                <a:latin typeface="Arial" pitchFamily="34" charset="0"/>
                <a:ea typeface="MS PGothic" pitchFamily="34" charset="-128"/>
              </a:rPr>
              <a:t>16 </a:t>
            </a:r>
            <a:r>
              <a:rPr lang="zh-CN" altLang="en-US" sz="1200" dirty="0">
                <a:solidFill>
                  <a:srgbClr val="000000"/>
                </a:solidFill>
                <a:latin typeface="Arial" pitchFamily="34" charset="0"/>
                <a:ea typeface="MS PGothic" pitchFamily="34" charset="-128"/>
              </a:rPr>
              <a:t>个专用</a:t>
            </a:r>
            <a:r>
              <a:rPr lang="en-US" altLang="zh-CN" sz="1200" dirty="0">
                <a:solidFill>
                  <a:srgbClr val="000000"/>
                </a:solidFill>
                <a:latin typeface="Arial" pitchFamily="34" charset="0"/>
                <a:ea typeface="MS PGothic" pitchFamily="34" charset="-128"/>
              </a:rPr>
              <a:t>GPIO</a:t>
            </a:r>
            <a:r>
              <a:rPr lang="en-US" sz="1000" dirty="0">
                <a:solidFill>
                  <a:srgbClr val="000000"/>
                </a:solidFill>
                <a:latin typeface="Arial" pitchFamily="34" charset="0"/>
                <a:ea typeface="MS PGothic" pitchFamily="34" charset="-128"/>
              </a:rPr>
              <a:t> </a:t>
            </a:r>
          </a:p>
          <a:p>
            <a:pPr marL="400050" lvl="1" indent="-169863">
              <a:buFontTx/>
              <a:buChar char="•"/>
            </a:pPr>
            <a:r>
              <a:rPr lang="zh-CN" altLang="en-US" sz="1200" dirty="0">
                <a:solidFill>
                  <a:srgbClr val="000000"/>
                </a:solidFill>
                <a:latin typeface="Arial" pitchFamily="34" charset="0"/>
                <a:ea typeface="MS PGothic" pitchFamily="34" charset="-128"/>
              </a:rPr>
              <a:t>所有引脚都能生成外部中断</a:t>
            </a:r>
            <a:endParaRPr lang="en-US" sz="1200" dirty="0">
              <a:solidFill>
                <a:srgbClr val="000000"/>
              </a:solidFill>
              <a:latin typeface="Arial" pitchFamily="34" charset="0"/>
              <a:ea typeface="MS PGothic" pitchFamily="34" charset="-128"/>
            </a:endParaRPr>
          </a:p>
        </p:txBody>
      </p:sp>
      <p:sp>
        <p:nvSpPr>
          <p:cNvPr id="147460" name="Rectangle 5"/>
          <p:cNvSpPr>
            <a:spLocks noChangeArrowheads="1"/>
          </p:cNvSpPr>
          <p:nvPr/>
        </p:nvSpPr>
        <p:spPr bwMode="gray">
          <a:xfrm>
            <a:off x="4475163" y="1436914"/>
            <a:ext cx="4466956" cy="43975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defRPr/>
            </a:pPr>
            <a:endParaRPr lang="en-US" sz="2000">
              <a:solidFill>
                <a:srgbClr val="000000"/>
              </a:solidFill>
            </a:endParaRPr>
          </a:p>
        </p:txBody>
      </p:sp>
      <p:sp>
        <p:nvSpPr>
          <p:cNvPr id="114695" name="Rectangle 19"/>
          <p:cNvSpPr>
            <a:spLocks noChangeArrowheads="1"/>
          </p:cNvSpPr>
          <p:nvPr/>
        </p:nvSpPr>
        <p:spPr bwMode="gray">
          <a:xfrm>
            <a:off x="7388225" y="1533525"/>
            <a:ext cx="1476375" cy="1189203"/>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14696" name="Rectangle 32"/>
          <p:cNvSpPr>
            <a:spLocks noChangeArrowheads="1"/>
          </p:cNvSpPr>
          <p:nvPr/>
        </p:nvSpPr>
        <p:spPr bwMode="gray">
          <a:xfrm>
            <a:off x="8148638" y="1743880"/>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POR</a:t>
            </a:r>
            <a:endParaRPr lang="en-US" sz="2000" b="1">
              <a:solidFill>
                <a:srgbClr val="FFFFFF"/>
              </a:solidFill>
              <a:latin typeface="Arial Narrow" pitchFamily="34" charset="0"/>
            </a:endParaRPr>
          </a:p>
        </p:txBody>
      </p:sp>
      <p:sp>
        <p:nvSpPr>
          <p:cNvPr id="114697" name="Rectangle 32"/>
          <p:cNvSpPr>
            <a:spLocks noChangeArrowheads="1"/>
          </p:cNvSpPr>
          <p:nvPr/>
        </p:nvSpPr>
        <p:spPr bwMode="gray">
          <a:xfrm>
            <a:off x="7419975" y="1743880"/>
            <a:ext cx="690563"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OSC PLL</a:t>
            </a:r>
            <a:endParaRPr lang="en-US" sz="2000" b="1">
              <a:solidFill>
                <a:srgbClr val="FFFFFF"/>
              </a:solidFill>
              <a:latin typeface="Arial Narrow" pitchFamily="34" charset="0"/>
            </a:endParaRPr>
          </a:p>
        </p:txBody>
      </p:sp>
      <p:sp>
        <p:nvSpPr>
          <p:cNvPr id="114698" name="Rectangle 32"/>
          <p:cNvSpPr>
            <a:spLocks noChangeArrowheads="1"/>
          </p:cNvSpPr>
          <p:nvPr/>
        </p:nvSpPr>
        <p:spPr bwMode="gray">
          <a:xfrm>
            <a:off x="7418388" y="2077255"/>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PBIST</a:t>
            </a:r>
          </a:p>
        </p:txBody>
      </p:sp>
      <p:sp>
        <p:nvSpPr>
          <p:cNvPr id="114699" name="Rectangle 32"/>
          <p:cNvSpPr>
            <a:spLocks noChangeArrowheads="1"/>
          </p:cNvSpPr>
          <p:nvPr/>
        </p:nvSpPr>
        <p:spPr bwMode="gray">
          <a:xfrm>
            <a:off x="7418388" y="2396343"/>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LBIST</a:t>
            </a:r>
          </a:p>
        </p:txBody>
      </p:sp>
      <p:sp>
        <p:nvSpPr>
          <p:cNvPr id="114700" name="Rectangle 32"/>
          <p:cNvSpPr>
            <a:spLocks noChangeArrowheads="1"/>
          </p:cNvSpPr>
          <p:nvPr/>
        </p:nvSpPr>
        <p:spPr bwMode="gray">
          <a:xfrm>
            <a:off x="8148638" y="2396343"/>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RTI/DWWD</a:t>
            </a:r>
            <a:endParaRPr lang="en-US" sz="2000" b="1">
              <a:solidFill>
                <a:srgbClr val="FFFFFF"/>
              </a:solidFill>
              <a:latin typeface="Arial Narrow" pitchFamily="34" charset="0"/>
            </a:endParaRPr>
          </a:p>
        </p:txBody>
      </p:sp>
      <p:sp>
        <p:nvSpPr>
          <p:cNvPr id="114701" name="Rectangle 32"/>
          <p:cNvSpPr>
            <a:spLocks noChangeArrowheads="1"/>
          </p:cNvSpPr>
          <p:nvPr/>
        </p:nvSpPr>
        <p:spPr bwMode="gray">
          <a:xfrm>
            <a:off x="8148638" y="2077255"/>
            <a:ext cx="690562" cy="2952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CRC</a:t>
            </a:r>
          </a:p>
        </p:txBody>
      </p:sp>
      <p:sp>
        <p:nvSpPr>
          <p:cNvPr id="114702" name="Rectangle 19"/>
          <p:cNvSpPr>
            <a:spLocks noChangeArrowheads="1"/>
          </p:cNvSpPr>
          <p:nvPr/>
        </p:nvSpPr>
        <p:spPr bwMode="gray">
          <a:xfrm>
            <a:off x="6159500" y="1543049"/>
            <a:ext cx="1112838" cy="1323976"/>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14703" name="Text Box 11"/>
          <p:cNvSpPr txBox="1">
            <a:spLocks noChangeArrowheads="1"/>
          </p:cNvSpPr>
          <p:nvPr/>
        </p:nvSpPr>
        <p:spPr bwMode="gray">
          <a:xfrm>
            <a:off x="4564228" y="3633953"/>
            <a:ext cx="4278313" cy="165100"/>
          </a:xfrm>
          <a:prstGeom prst="rect">
            <a:avLst/>
          </a:prstGeom>
          <a:solidFill>
            <a:schemeClr val="bg2"/>
          </a:solidFill>
          <a:ln w="9525">
            <a:solidFill>
              <a:schemeClr val="accent1"/>
            </a:solidFill>
            <a:miter lim="800000"/>
            <a:headEnd/>
            <a:tailEnd/>
          </a:ln>
          <a:effectLst>
            <a:outerShdw blurRad="50800" dist="38100" dir="2700000" algn="tl" rotWithShape="0">
              <a:prstClr val="black">
                <a:alpha val="40000"/>
              </a:prstClr>
            </a:outerShdw>
          </a:effectLst>
        </p:spPr>
        <p:txBody>
          <a:bodyPr anchor="ctr"/>
          <a:lstStyle/>
          <a:p>
            <a:pPr algn="ctr" eaLnBrk="0" hangingPunct="0"/>
            <a:r>
              <a:rPr lang="en-US" sz="1000" b="1">
                <a:solidFill>
                  <a:srgbClr val="FFFFFF"/>
                </a:solidFill>
                <a:latin typeface="Arial" pitchFamily="34" charset="0"/>
              </a:rPr>
              <a:t>Enhanced System Bus and Vectored Interrupt Module</a:t>
            </a:r>
          </a:p>
        </p:txBody>
      </p:sp>
      <p:sp>
        <p:nvSpPr>
          <p:cNvPr id="114704" name="Text Box 11"/>
          <p:cNvSpPr txBox="1">
            <a:spLocks noChangeArrowheads="1"/>
          </p:cNvSpPr>
          <p:nvPr/>
        </p:nvSpPr>
        <p:spPr bwMode="gray">
          <a:xfrm>
            <a:off x="4564228" y="3416466"/>
            <a:ext cx="4278313" cy="165100"/>
          </a:xfrm>
          <a:prstGeom prst="rect">
            <a:avLst/>
          </a:prstGeom>
          <a:solidFill>
            <a:schemeClr val="bg2"/>
          </a:solidFill>
          <a:ln w="9525">
            <a:solidFill>
              <a:schemeClr val="accent1"/>
            </a:solidFill>
            <a:miter lim="800000"/>
            <a:headEnd/>
            <a:tailEnd/>
          </a:ln>
          <a:effectLst>
            <a:outerShdw blurRad="50800" dist="38100" dir="2700000" algn="tl" rotWithShape="0">
              <a:prstClr val="black">
                <a:alpha val="40000"/>
              </a:prstClr>
            </a:outerShdw>
          </a:effectLst>
        </p:spPr>
        <p:txBody>
          <a:bodyPr anchor="ctr"/>
          <a:lstStyle/>
          <a:p>
            <a:pPr algn="ctr" eaLnBrk="0" hangingPunct="0"/>
            <a:r>
              <a:rPr lang="en-US" sz="1000" b="1">
                <a:solidFill>
                  <a:srgbClr val="FFFFFF"/>
                </a:solidFill>
                <a:latin typeface="Arial" pitchFamily="34" charset="0"/>
              </a:rPr>
              <a:t>DMA</a:t>
            </a:r>
          </a:p>
        </p:txBody>
      </p:sp>
      <p:sp>
        <p:nvSpPr>
          <p:cNvPr id="114705" name="Text Box 24"/>
          <p:cNvSpPr txBox="1">
            <a:spLocks noChangeArrowheads="1"/>
          </p:cNvSpPr>
          <p:nvPr/>
        </p:nvSpPr>
        <p:spPr bwMode="gray">
          <a:xfrm>
            <a:off x="6091238" y="1509713"/>
            <a:ext cx="1244600" cy="244475"/>
          </a:xfrm>
          <a:prstGeom prst="rect">
            <a:avLst/>
          </a:prstGeom>
          <a:noFill/>
          <a:ln w="9525" algn="ctr">
            <a:noFill/>
            <a:miter lim="800000"/>
            <a:headEnd/>
            <a:tailEnd/>
          </a:ln>
        </p:spPr>
        <p:txBody>
          <a:bodyPr>
            <a:spAutoFit/>
          </a:bodyPr>
          <a:lstStyle/>
          <a:p>
            <a:pPr algn="ctr" eaLnBrk="0" hangingPunct="0"/>
            <a:r>
              <a:rPr lang="en-US" sz="1000" b="1" dirty="0">
                <a:solidFill>
                  <a:srgbClr val="FFFFFF"/>
                </a:solidFill>
                <a:latin typeface="Arial" pitchFamily="34" charset="0"/>
              </a:rPr>
              <a:t>Memory</a:t>
            </a:r>
            <a:endParaRPr lang="en-US" sz="2000" b="1" dirty="0">
              <a:solidFill>
                <a:srgbClr val="000000"/>
              </a:solidFill>
              <a:latin typeface="Arial" pitchFamily="34" charset="0"/>
            </a:endParaRPr>
          </a:p>
        </p:txBody>
      </p:sp>
      <p:sp>
        <p:nvSpPr>
          <p:cNvPr id="114706" name="Rectangle 34"/>
          <p:cNvSpPr>
            <a:spLocks noChangeArrowheads="1"/>
          </p:cNvSpPr>
          <p:nvPr/>
        </p:nvSpPr>
        <p:spPr bwMode="gray">
          <a:xfrm>
            <a:off x="6193266" y="1724025"/>
            <a:ext cx="1036638" cy="28257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3MB Flash </a:t>
            </a:r>
          </a:p>
          <a:p>
            <a:pPr algn="ctr">
              <a:lnSpc>
                <a:spcPct val="85000"/>
              </a:lnSpc>
            </a:pPr>
            <a:r>
              <a:rPr lang="en-US" sz="1000" b="1" dirty="0">
                <a:solidFill>
                  <a:srgbClr val="FFFFFF"/>
                </a:solidFill>
                <a:latin typeface="Arial Narrow" pitchFamily="34" charset="0"/>
              </a:rPr>
              <a:t>w/ ECC</a:t>
            </a:r>
          </a:p>
        </p:txBody>
      </p:sp>
      <p:sp>
        <p:nvSpPr>
          <p:cNvPr id="114707" name="Rectangle 19"/>
          <p:cNvSpPr>
            <a:spLocks noChangeArrowheads="1"/>
          </p:cNvSpPr>
          <p:nvPr/>
        </p:nvSpPr>
        <p:spPr bwMode="gray">
          <a:xfrm>
            <a:off x="6159500" y="2905125"/>
            <a:ext cx="1112838" cy="459048"/>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14708" name="Rectangle 34"/>
          <p:cNvSpPr>
            <a:spLocks noChangeArrowheads="1"/>
          </p:cNvSpPr>
          <p:nvPr/>
        </p:nvSpPr>
        <p:spPr bwMode="gray">
          <a:xfrm>
            <a:off x="6197600" y="3119912"/>
            <a:ext cx="1028890" cy="19050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dirty="0" smtClean="0">
                <a:solidFill>
                  <a:srgbClr val="FFFFFF"/>
                </a:solidFill>
                <a:latin typeface="Arial Narrow" pitchFamily="34" charset="0"/>
              </a:rPr>
              <a:t>Calibration &amp; </a:t>
            </a:r>
            <a:r>
              <a:rPr lang="en-US" sz="1000" b="1" dirty="0">
                <a:solidFill>
                  <a:srgbClr val="FFFFFF"/>
                </a:solidFill>
                <a:latin typeface="Arial Narrow" pitchFamily="34" charset="0"/>
              </a:rPr>
              <a:t>Trace</a:t>
            </a:r>
          </a:p>
        </p:txBody>
      </p:sp>
      <p:sp>
        <p:nvSpPr>
          <p:cNvPr id="114709" name="Rectangle 34"/>
          <p:cNvSpPr>
            <a:spLocks noChangeArrowheads="1"/>
          </p:cNvSpPr>
          <p:nvPr/>
        </p:nvSpPr>
        <p:spPr bwMode="gray">
          <a:xfrm>
            <a:off x="6194855" y="2034320"/>
            <a:ext cx="1033672" cy="28575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 256 KB RAM </a:t>
            </a:r>
          </a:p>
          <a:p>
            <a:pPr algn="ctr">
              <a:lnSpc>
                <a:spcPct val="85000"/>
              </a:lnSpc>
            </a:pPr>
            <a:r>
              <a:rPr lang="en-US" sz="1000" b="1" dirty="0">
                <a:solidFill>
                  <a:srgbClr val="FFFFFF"/>
                </a:solidFill>
                <a:latin typeface="Arial Narrow" pitchFamily="34" charset="0"/>
              </a:rPr>
              <a:t>w/ ECC</a:t>
            </a:r>
          </a:p>
        </p:txBody>
      </p:sp>
      <p:sp>
        <p:nvSpPr>
          <p:cNvPr id="114710" name="Text Box 22"/>
          <p:cNvSpPr txBox="1">
            <a:spLocks noChangeArrowheads="1"/>
          </p:cNvSpPr>
          <p:nvPr/>
        </p:nvSpPr>
        <p:spPr bwMode="auto">
          <a:xfrm>
            <a:off x="4726770" y="5893109"/>
            <a:ext cx="3849688" cy="352425"/>
          </a:xfrm>
          <a:prstGeom prst="rect">
            <a:avLst/>
          </a:prstGeom>
          <a:noFill/>
          <a:ln w="9525">
            <a:noFill/>
            <a:miter lim="800000"/>
            <a:headEnd/>
            <a:tailEnd/>
          </a:ln>
        </p:spPr>
        <p:txBody>
          <a:bodyPr>
            <a:spAutoFit/>
          </a:bodyPr>
          <a:lstStyle/>
          <a:p>
            <a:pPr algn="ctr">
              <a:lnSpc>
                <a:spcPct val="85000"/>
              </a:lnSpc>
              <a:spcBef>
                <a:spcPct val="10000"/>
              </a:spcBef>
              <a:buClr>
                <a:srgbClr val="000000"/>
              </a:buClr>
              <a:buSzPct val="125000"/>
              <a:buFont typeface="Wingdings" pitchFamily="2" charset="2"/>
              <a:buNone/>
            </a:pPr>
            <a:r>
              <a:rPr lang="en-US" sz="1000" dirty="0">
                <a:solidFill>
                  <a:srgbClr val="000000"/>
                </a:solidFill>
                <a:latin typeface="Arial" pitchFamily="34" charset="0"/>
              </a:rPr>
              <a:t>Packages: LQFP: 144pin -20x20; </a:t>
            </a:r>
            <a:r>
              <a:rPr lang="en-US" sz="1000" dirty="0" err="1">
                <a:solidFill>
                  <a:srgbClr val="000000"/>
                </a:solidFill>
                <a:latin typeface="Arial" pitchFamily="34" charset="0"/>
              </a:rPr>
              <a:t>nfBGA</a:t>
            </a:r>
            <a:r>
              <a:rPr lang="en-US" sz="1000" dirty="0">
                <a:solidFill>
                  <a:srgbClr val="000000"/>
                </a:solidFill>
                <a:latin typeface="Arial" pitchFamily="34" charset="0"/>
              </a:rPr>
              <a:t>:  337 pin-16x16, 0.8mm;  -40 to </a:t>
            </a:r>
            <a:r>
              <a:rPr lang="en-US" sz="1000" dirty="0" smtClean="0">
                <a:solidFill>
                  <a:srgbClr val="000000"/>
                </a:solidFill>
                <a:latin typeface="Arial" pitchFamily="34" charset="0"/>
              </a:rPr>
              <a:t>125°C </a:t>
            </a:r>
            <a:r>
              <a:rPr lang="en-US" sz="1000" dirty="0">
                <a:solidFill>
                  <a:srgbClr val="000000"/>
                </a:solidFill>
                <a:latin typeface="Arial" pitchFamily="34" charset="0"/>
              </a:rPr>
              <a:t>Temperature Range</a:t>
            </a:r>
            <a:endParaRPr lang="en-US" sz="2000" dirty="0">
              <a:solidFill>
                <a:srgbClr val="000000"/>
              </a:solidFill>
              <a:latin typeface="Arial" pitchFamily="34" charset="0"/>
            </a:endParaRPr>
          </a:p>
        </p:txBody>
      </p:sp>
      <p:sp>
        <p:nvSpPr>
          <p:cNvPr id="114711" name="Text Box 24"/>
          <p:cNvSpPr txBox="1">
            <a:spLocks noChangeArrowheads="1"/>
          </p:cNvSpPr>
          <p:nvPr/>
        </p:nvSpPr>
        <p:spPr bwMode="gray">
          <a:xfrm>
            <a:off x="7367588" y="1531938"/>
            <a:ext cx="1566862" cy="244475"/>
          </a:xfrm>
          <a:prstGeom prst="rect">
            <a:avLst/>
          </a:prstGeom>
          <a:noFill/>
          <a:ln w="9525" algn="ctr">
            <a:noFill/>
            <a:miter lim="800000"/>
            <a:headEnd/>
            <a:tailEnd/>
          </a:ln>
        </p:spPr>
        <p:txBody>
          <a:bodyPr>
            <a:spAutoFit/>
          </a:bodyPr>
          <a:lstStyle/>
          <a:p>
            <a:pPr algn="ctr" eaLnBrk="0" hangingPunct="0"/>
            <a:r>
              <a:rPr lang="en-US" sz="1000" b="1" dirty="0">
                <a:solidFill>
                  <a:srgbClr val="FFFFFF"/>
                </a:solidFill>
                <a:latin typeface="Arial" pitchFamily="34" charset="0"/>
              </a:rPr>
              <a:t>Power, Clock, &amp; Safety</a:t>
            </a:r>
            <a:endParaRPr lang="en-US" sz="2000" b="1" dirty="0">
              <a:solidFill>
                <a:srgbClr val="000000"/>
              </a:solidFill>
              <a:latin typeface="Arial" pitchFamily="34" charset="0"/>
            </a:endParaRPr>
          </a:p>
        </p:txBody>
      </p:sp>
      <p:sp>
        <p:nvSpPr>
          <p:cNvPr id="114712" name="Rectangle 19"/>
          <p:cNvSpPr>
            <a:spLocks noChangeArrowheads="1"/>
          </p:cNvSpPr>
          <p:nvPr/>
        </p:nvSpPr>
        <p:spPr bwMode="gray">
          <a:xfrm>
            <a:off x="7400451" y="2756704"/>
            <a:ext cx="1452563" cy="600645"/>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14713" name="Text Box 24"/>
          <p:cNvSpPr txBox="1">
            <a:spLocks noChangeArrowheads="1"/>
          </p:cNvSpPr>
          <p:nvPr/>
        </p:nvSpPr>
        <p:spPr bwMode="gray">
          <a:xfrm>
            <a:off x="7529513" y="2752891"/>
            <a:ext cx="1244600" cy="244475"/>
          </a:xfrm>
          <a:prstGeom prst="rect">
            <a:avLst/>
          </a:prstGeom>
          <a:noFill/>
          <a:ln w="9525" algn="ctr">
            <a:noFill/>
            <a:miter lim="800000"/>
            <a:headEnd/>
            <a:tailEnd/>
          </a:ln>
        </p:spPr>
        <p:txBody>
          <a:bodyPr>
            <a:spAutoFit/>
          </a:bodyPr>
          <a:lstStyle/>
          <a:p>
            <a:pPr algn="ctr" eaLnBrk="0" hangingPunct="0"/>
            <a:r>
              <a:rPr lang="en-US" sz="1000" b="1">
                <a:solidFill>
                  <a:srgbClr val="FFFFFF"/>
                </a:solidFill>
                <a:latin typeface="Arial" pitchFamily="34" charset="0"/>
              </a:rPr>
              <a:t>Memory Interface</a:t>
            </a:r>
            <a:endParaRPr lang="en-US" sz="2000" b="1">
              <a:solidFill>
                <a:srgbClr val="000000"/>
              </a:solidFill>
              <a:latin typeface="Arial" pitchFamily="34" charset="0"/>
            </a:endParaRPr>
          </a:p>
        </p:txBody>
      </p:sp>
      <p:sp>
        <p:nvSpPr>
          <p:cNvPr id="114714" name="Rectangle 34"/>
          <p:cNvSpPr>
            <a:spLocks noChangeArrowheads="1"/>
          </p:cNvSpPr>
          <p:nvPr/>
        </p:nvSpPr>
        <p:spPr bwMode="gray">
          <a:xfrm>
            <a:off x="7516813" y="2991016"/>
            <a:ext cx="1246187" cy="301625"/>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dirty="0" smtClean="0">
                <a:solidFill>
                  <a:srgbClr val="FFFFFF"/>
                </a:solidFill>
                <a:latin typeface="Arial Narrow" pitchFamily="34" charset="0"/>
              </a:rPr>
              <a:t>SDR / ASYNC </a:t>
            </a:r>
            <a:r>
              <a:rPr lang="en-US" sz="1000" b="1" dirty="0">
                <a:solidFill>
                  <a:srgbClr val="FFFFFF"/>
                </a:solidFill>
                <a:latin typeface="Arial Narrow" pitchFamily="34" charset="0"/>
              </a:rPr>
              <a:t>EMIF </a:t>
            </a:r>
          </a:p>
        </p:txBody>
      </p:sp>
      <p:sp>
        <p:nvSpPr>
          <p:cNvPr id="114715" name="Rectangle 34"/>
          <p:cNvSpPr>
            <a:spLocks noChangeArrowheads="1"/>
          </p:cNvSpPr>
          <p:nvPr/>
        </p:nvSpPr>
        <p:spPr bwMode="gray">
          <a:xfrm>
            <a:off x="6198548" y="2934269"/>
            <a:ext cx="1027942" cy="163774"/>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a:solidFill>
                  <a:srgbClr val="FFFFFF"/>
                </a:solidFill>
                <a:latin typeface="Arial Narrow" pitchFamily="34" charset="0"/>
              </a:rPr>
              <a:t>JTAG Debug</a:t>
            </a:r>
          </a:p>
        </p:txBody>
      </p:sp>
      <p:sp>
        <p:nvSpPr>
          <p:cNvPr id="114717" name="Text Box 30"/>
          <p:cNvSpPr txBox="1">
            <a:spLocks noChangeArrowheads="1"/>
          </p:cNvSpPr>
          <p:nvPr/>
        </p:nvSpPr>
        <p:spPr bwMode="auto">
          <a:xfrm>
            <a:off x="4495800" y="566738"/>
            <a:ext cx="4648200" cy="884858"/>
          </a:xfrm>
          <a:prstGeom prst="rect">
            <a:avLst/>
          </a:prstGeom>
          <a:noFill/>
          <a:ln w="9525" algn="ctr">
            <a:noFill/>
            <a:miter lim="800000"/>
            <a:headEnd/>
            <a:tailEnd/>
          </a:ln>
        </p:spPr>
        <p:txBody>
          <a:bodyPr>
            <a:spAutoFit/>
          </a:bodyPr>
          <a:lstStyle/>
          <a:p>
            <a:pPr marL="173038" indent="-173038">
              <a:lnSpc>
                <a:spcPct val="85000"/>
              </a:lnSpc>
              <a:spcBef>
                <a:spcPct val="50000"/>
              </a:spcBef>
              <a:buClr>
                <a:srgbClr val="A50021"/>
              </a:buClr>
              <a:buSzPct val="80000"/>
              <a:buFont typeface="Wingdings 3" pitchFamily="18" charset="2"/>
              <a:buNone/>
            </a:pPr>
            <a:r>
              <a:rPr lang="zh-CN" altLang="en-US" sz="1400" b="1" dirty="0">
                <a:solidFill>
                  <a:srgbClr val="000000"/>
                </a:solidFill>
                <a:latin typeface="Arial" pitchFamily="34" charset="0"/>
                <a:ea typeface="MS PGothic" pitchFamily="34" charset="-128"/>
              </a:rPr>
              <a:t>目标应用</a:t>
            </a:r>
            <a:endParaRPr lang="en-US" sz="1400" b="1" dirty="0">
              <a:solidFill>
                <a:srgbClr val="000000"/>
              </a:solidFill>
              <a:latin typeface="Arial" pitchFamily="34" charset="0"/>
              <a:ea typeface="MS PGothic" pitchFamily="34" charset="-128"/>
            </a:endParaRPr>
          </a:p>
          <a:p>
            <a:pPr marL="173038" indent="-173038">
              <a:spcBef>
                <a:spcPct val="10000"/>
              </a:spcBef>
              <a:buClr>
                <a:srgbClr val="808080"/>
              </a:buClr>
              <a:buFont typeface="Wingdings" pitchFamily="2" charset="2"/>
              <a:buChar char="§"/>
            </a:pPr>
            <a:r>
              <a:rPr lang="zh-CN" altLang="en-US" sz="1200" dirty="0" smtClean="0">
                <a:solidFill>
                  <a:srgbClr val="000000"/>
                </a:solidFill>
                <a:latin typeface="Arial" pitchFamily="34" charset="0"/>
              </a:rPr>
              <a:t>高端</a:t>
            </a:r>
            <a:r>
              <a:rPr lang="en-US" sz="1200" dirty="0" smtClean="0">
                <a:solidFill>
                  <a:srgbClr val="000000"/>
                </a:solidFill>
                <a:latin typeface="Arial" pitchFamily="34" charset="0"/>
              </a:rPr>
              <a:t> IEC61508</a:t>
            </a:r>
            <a:r>
              <a:rPr lang="zh-CN" altLang="en-US" sz="1200" dirty="0" smtClean="0">
                <a:solidFill>
                  <a:srgbClr val="000000"/>
                </a:solidFill>
                <a:latin typeface="Arial" pitchFamily="34" charset="0"/>
              </a:rPr>
              <a:t>和</a:t>
            </a:r>
            <a:r>
              <a:rPr lang="en-US" sz="1200" dirty="0" smtClean="0">
                <a:solidFill>
                  <a:srgbClr val="000000"/>
                </a:solidFill>
                <a:latin typeface="Arial" pitchFamily="34" charset="0"/>
              </a:rPr>
              <a:t>ISO26262</a:t>
            </a:r>
            <a:r>
              <a:rPr lang="zh-CN" altLang="en-US" sz="1200" dirty="0" smtClean="0">
                <a:solidFill>
                  <a:srgbClr val="000000"/>
                </a:solidFill>
                <a:latin typeface="Arial" pitchFamily="34" charset="0"/>
              </a:rPr>
              <a:t>安全类应用</a:t>
            </a:r>
            <a:endParaRPr lang="en-US" sz="1200" dirty="0">
              <a:solidFill>
                <a:srgbClr val="000000"/>
              </a:solidFill>
              <a:latin typeface="Arial" pitchFamily="34" charset="0"/>
            </a:endParaRPr>
          </a:p>
          <a:p>
            <a:pPr marL="173038" indent="-173038">
              <a:spcBef>
                <a:spcPct val="10000"/>
              </a:spcBef>
              <a:buClr>
                <a:srgbClr val="808080"/>
              </a:buClr>
              <a:buFont typeface="Wingdings" pitchFamily="2" charset="2"/>
              <a:buChar char="§"/>
            </a:pPr>
            <a:r>
              <a:rPr lang="zh-CN" altLang="en-US" sz="1200" dirty="0" smtClean="0">
                <a:solidFill>
                  <a:srgbClr val="000000"/>
                </a:solidFill>
                <a:latin typeface="Arial" pitchFamily="34" charset="0"/>
              </a:rPr>
              <a:t>车身底盘控制</a:t>
            </a:r>
            <a:endParaRPr lang="en-US" altLang="zh-CN" sz="1200" dirty="0" smtClean="0">
              <a:solidFill>
                <a:srgbClr val="000000"/>
              </a:solidFill>
              <a:latin typeface="Arial" pitchFamily="34" charset="0"/>
            </a:endParaRPr>
          </a:p>
          <a:p>
            <a:pPr marL="173038" indent="-173038">
              <a:spcBef>
                <a:spcPct val="10000"/>
              </a:spcBef>
              <a:buClr>
                <a:srgbClr val="808080"/>
              </a:buClr>
              <a:buFont typeface="Wingdings" pitchFamily="2" charset="2"/>
              <a:buChar char="§"/>
            </a:pPr>
            <a:r>
              <a:rPr lang="zh-CN" altLang="en-US" sz="1200" dirty="0" smtClean="0">
                <a:solidFill>
                  <a:srgbClr val="000000"/>
                </a:solidFill>
                <a:latin typeface="Arial" pitchFamily="34" charset="0"/>
              </a:rPr>
              <a:t>高端</a:t>
            </a:r>
            <a:r>
              <a:rPr lang="en-US" sz="1200" dirty="0" smtClean="0">
                <a:solidFill>
                  <a:srgbClr val="000000"/>
                </a:solidFill>
                <a:latin typeface="Arial" pitchFamily="34" charset="0"/>
              </a:rPr>
              <a:t>ESC</a:t>
            </a:r>
            <a:endParaRPr lang="en-US" sz="1200" dirty="0">
              <a:solidFill>
                <a:srgbClr val="000000"/>
              </a:solidFill>
              <a:latin typeface="Arial" pitchFamily="34" charset="0"/>
            </a:endParaRPr>
          </a:p>
        </p:txBody>
      </p:sp>
      <p:sp>
        <p:nvSpPr>
          <p:cNvPr id="611360" name="Rectangle 10"/>
          <p:cNvSpPr>
            <a:spLocks noChangeArrowheads="1"/>
          </p:cNvSpPr>
          <p:nvPr/>
        </p:nvSpPr>
        <p:spPr bwMode="gray">
          <a:xfrm>
            <a:off x="4550889" y="1619008"/>
            <a:ext cx="1155700" cy="862013"/>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a:solidFill>
                  <a:srgbClr val="FFFFFF"/>
                </a:solidFill>
              </a:rPr>
              <a:t>ARM</a:t>
            </a:r>
            <a:r>
              <a:rPr lang="en-US" sz="1400" b="1" baseline="30000">
                <a:solidFill>
                  <a:srgbClr val="FFFFFF"/>
                </a:solidFill>
              </a:rPr>
              <a:t>®</a:t>
            </a:r>
            <a:r>
              <a:rPr lang="en-US" sz="1400" b="1">
                <a:solidFill>
                  <a:srgbClr val="FFFFFF"/>
                </a:solidFill>
              </a:rPr>
              <a:t/>
            </a:r>
            <a:br>
              <a:rPr lang="en-US" sz="1400" b="1">
                <a:solidFill>
                  <a:srgbClr val="FFFFFF"/>
                </a:solidFill>
              </a:rPr>
            </a:br>
            <a:r>
              <a:rPr lang="en-US" sz="1400" b="1">
                <a:solidFill>
                  <a:srgbClr val="FFFFFF"/>
                </a:solidFill>
              </a:rPr>
              <a:t>Cortex</a:t>
            </a:r>
            <a:r>
              <a:rPr lang="en-US" sz="1400" b="1" baseline="30000">
                <a:solidFill>
                  <a:srgbClr val="FFFFFF"/>
                </a:solidFill>
              </a:rPr>
              <a:t>™</a:t>
            </a:r>
            <a:r>
              <a:rPr lang="en-US" sz="1400" b="1">
                <a:solidFill>
                  <a:srgbClr val="FFFFFF"/>
                </a:solidFill>
              </a:rPr>
              <a:t>-R4F</a:t>
            </a:r>
          </a:p>
          <a:p>
            <a:pPr algn="ctr" eaLnBrk="0" hangingPunct="0">
              <a:defRPr/>
            </a:pPr>
            <a:r>
              <a:rPr lang="en-US" sz="900" b="1">
                <a:solidFill>
                  <a:srgbClr val="FFFFFF"/>
                </a:solidFill>
              </a:rPr>
              <a:t>160MHz</a:t>
            </a:r>
          </a:p>
          <a:p>
            <a:pPr algn="ctr" eaLnBrk="0" hangingPunct="0">
              <a:defRPr/>
            </a:pPr>
            <a:endParaRPr lang="en-US" sz="900" b="1">
              <a:solidFill>
                <a:srgbClr val="FFFFFF"/>
              </a:solidFill>
            </a:endParaRPr>
          </a:p>
        </p:txBody>
      </p:sp>
      <p:sp>
        <p:nvSpPr>
          <p:cNvPr id="611361" name="Rectangle 10"/>
          <p:cNvSpPr>
            <a:spLocks noChangeArrowheads="1"/>
          </p:cNvSpPr>
          <p:nvPr/>
        </p:nvSpPr>
        <p:spPr bwMode="gray">
          <a:xfrm>
            <a:off x="4814888" y="1883150"/>
            <a:ext cx="1155700" cy="862013"/>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dirty="0">
                <a:solidFill>
                  <a:srgbClr val="FFFFFF"/>
                </a:solidFill>
              </a:rPr>
              <a:t>ARM</a:t>
            </a:r>
            <a:r>
              <a:rPr lang="en-US" sz="1400" b="1" baseline="30000" dirty="0">
                <a:solidFill>
                  <a:srgbClr val="FFFFFF"/>
                </a:solidFill>
              </a:rPr>
              <a:t>®</a:t>
            </a:r>
            <a:r>
              <a:rPr lang="en-US" sz="1400" b="1" dirty="0">
                <a:solidFill>
                  <a:srgbClr val="FFFFFF"/>
                </a:solidFill>
              </a:rPr>
              <a:t/>
            </a:r>
            <a:br>
              <a:rPr lang="en-US" sz="1400" b="1" dirty="0">
                <a:solidFill>
                  <a:srgbClr val="FFFFFF"/>
                </a:solidFill>
              </a:rPr>
            </a:br>
            <a:r>
              <a:rPr lang="en-US" sz="1400" b="1" dirty="0">
                <a:solidFill>
                  <a:srgbClr val="FFFFFF"/>
                </a:solidFill>
              </a:rPr>
              <a:t>Cortex</a:t>
            </a:r>
            <a:r>
              <a:rPr lang="en-US" sz="1400" b="1" baseline="30000" dirty="0">
                <a:solidFill>
                  <a:srgbClr val="FFFFFF"/>
                </a:solidFill>
              </a:rPr>
              <a:t>™</a:t>
            </a:r>
            <a:r>
              <a:rPr lang="en-US" sz="1400" b="1" dirty="0">
                <a:solidFill>
                  <a:srgbClr val="FFFFFF"/>
                </a:solidFill>
              </a:rPr>
              <a:t>-R4F</a:t>
            </a:r>
          </a:p>
          <a:p>
            <a:pPr algn="ctr" eaLnBrk="0" hangingPunct="0">
              <a:defRPr/>
            </a:pPr>
            <a:r>
              <a:rPr lang="en-US" sz="900" b="1" dirty="0">
                <a:solidFill>
                  <a:srgbClr val="FFFFFF"/>
                </a:solidFill>
              </a:rPr>
              <a:t>Up to 180MHz</a:t>
            </a:r>
          </a:p>
          <a:p>
            <a:pPr algn="ctr" eaLnBrk="0" hangingPunct="0">
              <a:defRPr/>
            </a:pPr>
            <a:endParaRPr lang="en-US" sz="900" b="1" dirty="0">
              <a:solidFill>
                <a:srgbClr val="FFFFFF"/>
              </a:solidFill>
            </a:endParaRPr>
          </a:p>
        </p:txBody>
      </p:sp>
      <p:pic>
        <p:nvPicPr>
          <p:cNvPr id="114720" name="Picture 35" descr="MCj04421360000[1]"/>
          <p:cNvPicPr>
            <a:picLocks noChangeAspect="1" noChangeArrowheads="1"/>
          </p:cNvPicPr>
          <p:nvPr/>
        </p:nvPicPr>
        <p:blipFill>
          <a:blip r:embed="rId3" cstate="print"/>
          <a:srcRect/>
          <a:stretch>
            <a:fillRect/>
          </a:stretch>
        </p:blipFill>
        <p:spPr bwMode="auto">
          <a:xfrm>
            <a:off x="4695825" y="2199063"/>
            <a:ext cx="346075" cy="347662"/>
          </a:xfrm>
          <a:prstGeom prst="rect">
            <a:avLst/>
          </a:prstGeom>
          <a:noFill/>
          <a:ln w="9525">
            <a:noFill/>
            <a:miter lim="800000"/>
            <a:headEnd/>
            <a:tailEnd/>
          </a:ln>
        </p:spPr>
      </p:pic>
      <p:sp>
        <p:nvSpPr>
          <p:cNvPr id="114721" name="Rectangle 13"/>
          <p:cNvSpPr>
            <a:spLocks noChangeArrowheads="1"/>
          </p:cNvSpPr>
          <p:nvPr/>
        </p:nvSpPr>
        <p:spPr bwMode="gray">
          <a:xfrm>
            <a:off x="4572000" y="3863975"/>
            <a:ext cx="4278313" cy="1863725"/>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eaLnBrk="0" hangingPunct="0"/>
            <a:endParaRPr lang="en-US" sz="1200" b="1">
              <a:solidFill>
                <a:srgbClr val="FFFFFF"/>
              </a:solidFill>
              <a:latin typeface="Arial" pitchFamily="34" charset="0"/>
            </a:endParaRPr>
          </a:p>
        </p:txBody>
      </p:sp>
      <p:sp>
        <p:nvSpPr>
          <p:cNvPr id="114722" name="Text Box 15"/>
          <p:cNvSpPr txBox="1">
            <a:spLocks noChangeArrowheads="1"/>
          </p:cNvSpPr>
          <p:nvPr/>
        </p:nvSpPr>
        <p:spPr bwMode="gray">
          <a:xfrm>
            <a:off x="7883525" y="3840163"/>
            <a:ext cx="901700" cy="260350"/>
          </a:xfrm>
          <a:prstGeom prst="rect">
            <a:avLst/>
          </a:prstGeom>
          <a:noFill/>
          <a:ln w="9525" algn="ctr">
            <a:noFill/>
            <a:miter lim="800000"/>
            <a:headEnd/>
            <a:tailEnd/>
          </a:ln>
        </p:spPr>
        <p:txBody>
          <a:bodyPr wrap="none">
            <a:spAutoFit/>
          </a:bodyPr>
          <a:lstStyle/>
          <a:p>
            <a:pPr algn="ctr" eaLnBrk="0" hangingPunct="0"/>
            <a:r>
              <a:rPr lang="en-US" sz="1100" b="1">
                <a:solidFill>
                  <a:srgbClr val="FFFFFF"/>
                </a:solidFill>
                <a:latin typeface="Arial" pitchFamily="34" charset="0"/>
              </a:rPr>
              <a:t>Timers / IO</a:t>
            </a:r>
          </a:p>
        </p:txBody>
      </p:sp>
      <p:sp>
        <p:nvSpPr>
          <p:cNvPr id="114723" name="Rectangle 39"/>
          <p:cNvSpPr>
            <a:spLocks noChangeArrowheads="1"/>
          </p:cNvSpPr>
          <p:nvPr/>
        </p:nvSpPr>
        <p:spPr bwMode="auto">
          <a:xfrm>
            <a:off x="4764088" y="4089400"/>
            <a:ext cx="925512" cy="34290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a:solidFill>
                  <a:srgbClr val="FFFFFF"/>
                </a:solidFill>
                <a:latin typeface="Arial Narrow" pitchFamily="34" charset="0"/>
              </a:rPr>
              <a:t>MibSPI1</a:t>
            </a:r>
          </a:p>
          <a:p>
            <a:pPr algn="ctr"/>
            <a:r>
              <a:rPr lang="en-US" sz="1000" b="1" dirty="0">
                <a:solidFill>
                  <a:srgbClr val="FFFFFF"/>
                </a:solidFill>
                <a:latin typeface="Arial Narrow" pitchFamily="34" charset="0"/>
              </a:rPr>
              <a:t>128 Buffers; 6 CS</a:t>
            </a:r>
          </a:p>
        </p:txBody>
      </p:sp>
      <p:sp>
        <p:nvSpPr>
          <p:cNvPr id="114724" name="Text Box 40"/>
          <p:cNvSpPr txBox="1">
            <a:spLocks noChangeArrowheads="1"/>
          </p:cNvSpPr>
          <p:nvPr/>
        </p:nvSpPr>
        <p:spPr bwMode="auto">
          <a:xfrm>
            <a:off x="4705350" y="3895725"/>
            <a:ext cx="1081088" cy="168275"/>
          </a:xfrm>
          <a:prstGeom prst="rect">
            <a:avLst/>
          </a:prstGeom>
          <a:noFill/>
          <a:ln w="9525">
            <a:noFill/>
            <a:miter lim="800000"/>
            <a:headEnd/>
            <a:tailEnd/>
          </a:ln>
        </p:spPr>
        <p:txBody>
          <a:bodyPr lIns="0" tIns="0" rIns="0" bIns="0">
            <a:spAutoFit/>
          </a:bodyPr>
          <a:lstStyle/>
          <a:p>
            <a:pPr algn="ctr" eaLnBrk="0" hangingPunct="0"/>
            <a:r>
              <a:rPr lang="en-US" sz="1100" b="1">
                <a:solidFill>
                  <a:srgbClr val="FFFFFF"/>
                </a:solidFill>
                <a:latin typeface="Arial" pitchFamily="34" charset="0"/>
              </a:rPr>
              <a:t>Serial I/F</a:t>
            </a:r>
          </a:p>
        </p:txBody>
      </p:sp>
      <p:sp>
        <p:nvSpPr>
          <p:cNvPr id="114725" name="Text Box 42"/>
          <p:cNvSpPr txBox="1">
            <a:spLocks noChangeArrowheads="1"/>
          </p:cNvSpPr>
          <p:nvPr/>
        </p:nvSpPr>
        <p:spPr bwMode="auto">
          <a:xfrm>
            <a:off x="5800725" y="3854450"/>
            <a:ext cx="935038" cy="260350"/>
          </a:xfrm>
          <a:prstGeom prst="rect">
            <a:avLst/>
          </a:prstGeom>
          <a:noFill/>
          <a:ln w="9525">
            <a:noFill/>
            <a:miter lim="800000"/>
            <a:headEnd/>
            <a:tailEnd/>
          </a:ln>
        </p:spPr>
        <p:txBody>
          <a:bodyPr wrap="none">
            <a:spAutoFit/>
          </a:bodyPr>
          <a:lstStyle/>
          <a:p>
            <a:pPr algn="r" eaLnBrk="0" hangingPunct="0"/>
            <a:r>
              <a:rPr lang="en-US" sz="1100" b="1">
                <a:solidFill>
                  <a:srgbClr val="FFFFFF"/>
                </a:solidFill>
                <a:latin typeface="Arial" pitchFamily="34" charset="0"/>
              </a:rPr>
              <a:t>Network I/F</a:t>
            </a:r>
          </a:p>
        </p:txBody>
      </p:sp>
      <p:sp>
        <p:nvSpPr>
          <p:cNvPr id="114726" name="Rectangle 44"/>
          <p:cNvSpPr>
            <a:spLocks noChangeArrowheads="1"/>
          </p:cNvSpPr>
          <p:nvPr/>
        </p:nvSpPr>
        <p:spPr bwMode="auto">
          <a:xfrm>
            <a:off x="5832475" y="4108450"/>
            <a:ext cx="915988" cy="39211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10/100 EMAC</a:t>
            </a:r>
          </a:p>
        </p:txBody>
      </p:sp>
      <p:sp>
        <p:nvSpPr>
          <p:cNvPr id="114727" name="Text Box 46"/>
          <p:cNvSpPr txBox="1">
            <a:spLocks noChangeArrowheads="1"/>
          </p:cNvSpPr>
          <p:nvPr/>
        </p:nvSpPr>
        <p:spPr bwMode="auto">
          <a:xfrm>
            <a:off x="6969125" y="3848100"/>
            <a:ext cx="681038" cy="260350"/>
          </a:xfrm>
          <a:prstGeom prst="rect">
            <a:avLst/>
          </a:prstGeom>
          <a:noFill/>
          <a:ln w="9525">
            <a:noFill/>
            <a:miter lim="800000"/>
            <a:headEnd/>
            <a:tailEnd/>
          </a:ln>
        </p:spPr>
        <p:txBody>
          <a:bodyPr>
            <a:spAutoFit/>
          </a:bodyPr>
          <a:lstStyle/>
          <a:p>
            <a:pPr algn="r" eaLnBrk="0" hangingPunct="0"/>
            <a:r>
              <a:rPr lang="en-US" sz="1100" b="1">
                <a:solidFill>
                  <a:srgbClr val="FFFFFF"/>
                </a:solidFill>
                <a:latin typeface="Arial" pitchFamily="34" charset="0"/>
              </a:rPr>
              <a:t>ADC</a:t>
            </a:r>
          </a:p>
        </p:txBody>
      </p:sp>
      <p:sp>
        <p:nvSpPr>
          <p:cNvPr id="114728" name="Rectangle 47"/>
          <p:cNvSpPr>
            <a:spLocks noChangeArrowheads="1"/>
          </p:cNvSpPr>
          <p:nvPr/>
        </p:nvSpPr>
        <p:spPr bwMode="auto">
          <a:xfrm>
            <a:off x="6935788" y="4083050"/>
            <a:ext cx="849312" cy="77946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a:solidFill>
                  <a:srgbClr val="FFFFFF"/>
                </a:solidFill>
                <a:latin typeface="Arial Narrow" pitchFamily="34" charset="0"/>
              </a:rPr>
              <a:t>MibADC1</a:t>
            </a:r>
          </a:p>
          <a:p>
            <a:pPr algn="ctr"/>
            <a:r>
              <a:rPr lang="en-US" sz="1000" b="1" dirty="0">
                <a:solidFill>
                  <a:srgbClr val="FFFFFF"/>
                </a:solidFill>
                <a:latin typeface="Arial Narrow" pitchFamily="34" charset="0"/>
              </a:rPr>
              <a:t>64 Buffers</a:t>
            </a:r>
          </a:p>
          <a:p>
            <a:pPr algn="ctr"/>
            <a:r>
              <a:rPr lang="en-US" sz="1000" b="1" dirty="0">
                <a:solidFill>
                  <a:srgbClr val="FFFFFF"/>
                </a:solidFill>
                <a:latin typeface="Arial Narrow" pitchFamily="34" charset="0"/>
              </a:rPr>
              <a:t>12-bit,  </a:t>
            </a:r>
            <a:r>
              <a:rPr lang="en-US" sz="1000" b="1" dirty="0" smtClean="0">
                <a:solidFill>
                  <a:srgbClr val="FFFFFF"/>
                </a:solidFill>
                <a:latin typeface="Arial Narrow" pitchFamily="34" charset="0"/>
              </a:rPr>
              <a:t>24ch</a:t>
            </a:r>
            <a:endParaRPr lang="en-US" sz="1000" b="1" dirty="0">
              <a:solidFill>
                <a:srgbClr val="FFFFFF"/>
              </a:solidFill>
              <a:latin typeface="Arial Narrow" pitchFamily="34" charset="0"/>
            </a:endParaRPr>
          </a:p>
          <a:p>
            <a:pPr algn="ctr"/>
            <a:r>
              <a:rPr lang="en-US" sz="1000" b="1" dirty="0" smtClean="0">
                <a:solidFill>
                  <a:srgbClr val="FFFFFF"/>
                </a:solidFill>
                <a:latin typeface="Arial Narrow" pitchFamily="34" charset="0"/>
              </a:rPr>
              <a:t>(16ch </a:t>
            </a:r>
            <a:r>
              <a:rPr lang="en-US" sz="1000" b="1" dirty="0">
                <a:solidFill>
                  <a:srgbClr val="FFFFFF"/>
                </a:solidFill>
                <a:latin typeface="Arial Narrow" pitchFamily="34" charset="0"/>
              </a:rPr>
              <a:t>shared)</a:t>
            </a:r>
          </a:p>
        </p:txBody>
      </p:sp>
      <p:sp>
        <p:nvSpPr>
          <p:cNvPr id="114729" name="Rectangle 48"/>
          <p:cNvSpPr>
            <a:spLocks noChangeArrowheads="1"/>
          </p:cNvSpPr>
          <p:nvPr/>
        </p:nvSpPr>
        <p:spPr bwMode="auto">
          <a:xfrm>
            <a:off x="7924800" y="5408613"/>
            <a:ext cx="852488" cy="2301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GIOB/INTB (8)</a:t>
            </a:r>
          </a:p>
        </p:txBody>
      </p:sp>
      <p:sp>
        <p:nvSpPr>
          <p:cNvPr id="114730" name="Rectangle 50"/>
          <p:cNvSpPr>
            <a:spLocks noChangeArrowheads="1"/>
          </p:cNvSpPr>
          <p:nvPr/>
        </p:nvSpPr>
        <p:spPr bwMode="auto">
          <a:xfrm>
            <a:off x="5835650" y="500221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3x CAN (64mb)</a:t>
            </a:r>
          </a:p>
        </p:txBody>
      </p:sp>
      <p:sp>
        <p:nvSpPr>
          <p:cNvPr id="114731" name="Rectangle 51"/>
          <p:cNvSpPr>
            <a:spLocks noChangeArrowheads="1"/>
          </p:cNvSpPr>
          <p:nvPr/>
        </p:nvSpPr>
        <p:spPr bwMode="auto">
          <a:xfrm>
            <a:off x="6929438" y="4956175"/>
            <a:ext cx="849312" cy="66516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dirty="0">
                <a:solidFill>
                  <a:srgbClr val="FFFFFF"/>
                </a:solidFill>
                <a:latin typeface="Arial Narrow" pitchFamily="34" charset="0"/>
              </a:rPr>
              <a:t>MibADC2</a:t>
            </a:r>
          </a:p>
          <a:p>
            <a:pPr algn="ctr"/>
            <a:r>
              <a:rPr lang="en-US" sz="1000" b="1" dirty="0">
                <a:solidFill>
                  <a:srgbClr val="FFFFFF"/>
                </a:solidFill>
                <a:latin typeface="Arial Narrow" pitchFamily="34" charset="0"/>
              </a:rPr>
              <a:t>64 Buffers</a:t>
            </a:r>
          </a:p>
          <a:p>
            <a:pPr algn="ctr"/>
            <a:r>
              <a:rPr lang="en-US" sz="1000" b="1" dirty="0">
                <a:solidFill>
                  <a:srgbClr val="FFFFFF"/>
                </a:solidFill>
                <a:latin typeface="Arial Narrow" pitchFamily="34" charset="0"/>
              </a:rPr>
              <a:t>12-bit,  16ch</a:t>
            </a:r>
          </a:p>
          <a:p>
            <a:pPr algn="ctr"/>
            <a:r>
              <a:rPr lang="en-US" sz="1000" b="1" dirty="0" smtClean="0">
                <a:solidFill>
                  <a:srgbClr val="FFFFFF"/>
                </a:solidFill>
                <a:latin typeface="Arial Narrow" pitchFamily="34" charset="0"/>
              </a:rPr>
              <a:t>(16ch </a:t>
            </a:r>
            <a:r>
              <a:rPr lang="en-US" sz="1000" b="1" dirty="0">
                <a:solidFill>
                  <a:srgbClr val="FFFFFF"/>
                </a:solidFill>
                <a:latin typeface="Arial Narrow" pitchFamily="34" charset="0"/>
              </a:rPr>
              <a:t>shared)</a:t>
            </a:r>
          </a:p>
        </p:txBody>
      </p:sp>
      <p:sp>
        <p:nvSpPr>
          <p:cNvPr id="114732" name="Rectangle 52"/>
          <p:cNvSpPr>
            <a:spLocks noChangeArrowheads="1"/>
          </p:cNvSpPr>
          <p:nvPr/>
        </p:nvSpPr>
        <p:spPr bwMode="auto">
          <a:xfrm>
            <a:off x="5835650" y="524986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2x UART (LIN1)</a:t>
            </a:r>
          </a:p>
        </p:txBody>
      </p:sp>
      <p:sp>
        <p:nvSpPr>
          <p:cNvPr id="114733" name="Rectangle 53"/>
          <p:cNvSpPr>
            <a:spLocks noChangeArrowheads="1"/>
          </p:cNvSpPr>
          <p:nvPr/>
        </p:nvSpPr>
        <p:spPr bwMode="auto">
          <a:xfrm>
            <a:off x="7926388" y="4064000"/>
            <a:ext cx="849312" cy="974725"/>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2x High End Timer</a:t>
            </a:r>
          </a:p>
          <a:p>
            <a:pPr algn="ctr"/>
            <a:r>
              <a:rPr lang="en-US" sz="1000" b="1">
                <a:solidFill>
                  <a:srgbClr val="FFFFFF"/>
                </a:solidFill>
                <a:latin typeface="Arial Narrow" pitchFamily="34" charset="0"/>
              </a:rPr>
              <a:t>(NHET)</a:t>
            </a:r>
          </a:p>
          <a:p>
            <a:pPr algn="ctr"/>
            <a:r>
              <a:rPr lang="en-US" sz="1000" b="1">
                <a:solidFill>
                  <a:srgbClr val="FFFFFF"/>
                </a:solidFill>
                <a:latin typeface="Arial Narrow" pitchFamily="34" charset="0"/>
              </a:rPr>
              <a:t>160 words</a:t>
            </a:r>
          </a:p>
        </p:txBody>
      </p:sp>
      <p:sp>
        <p:nvSpPr>
          <p:cNvPr id="114734" name="Rectangle 54"/>
          <p:cNvSpPr>
            <a:spLocks noChangeArrowheads="1"/>
          </p:cNvSpPr>
          <p:nvPr/>
        </p:nvSpPr>
        <p:spPr bwMode="auto">
          <a:xfrm>
            <a:off x="4760913" y="4475163"/>
            <a:ext cx="925512" cy="30003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MibSPI3</a:t>
            </a:r>
          </a:p>
          <a:p>
            <a:pPr algn="ctr"/>
            <a:r>
              <a:rPr lang="en-US" sz="1000" b="1">
                <a:solidFill>
                  <a:srgbClr val="FFFFFF"/>
                </a:solidFill>
                <a:latin typeface="Arial Narrow" pitchFamily="34" charset="0"/>
              </a:rPr>
              <a:t>128 Buffers; 6 CS</a:t>
            </a:r>
          </a:p>
        </p:txBody>
      </p:sp>
      <p:sp>
        <p:nvSpPr>
          <p:cNvPr id="114735" name="Rectangle 56"/>
          <p:cNvSpPr>
            <a:spLocks noChangeArrowheads="1"/>
          </p:cNvSpPr>
          <p:nvPr/>
        </p:nvSpPr>
        <p:spPr bwMode="auto">
          <a:xfrm>
            <a:off x="7921625" y="5110163"/>
            <a:ext cx="852488" cy="2301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GIOA/INTA (8)</a:t>
            </a:r>
          </a:p>
        </p:txBody>
      </p:sp>
      <p:sp>
        <p:nvSpPr>
          <p:cNvPr id="114736" name="Rectangle 57"/>
          <p:cNvSpPr>
            <a:spLocks noChangeArrowheads="1"/>
          </p:cNvSpPr>
          <p:nvPr/>
        </p:nvSpPr>
        <p:spPr bwMode="auto">
          <a:xfrm>
            <a:off x="5835650" y="5478463"/>
            <a:ext cx="909638" cy="17938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I2C</a:t>
            </a:r>
          </a:p>
        </p:txBody>
      </p:sp>
      <p:sp>
        <p:nvSpPr>
          <p:cNvPr id="114737" name="Rectangle 58"/>
          <p:cNvSpPr>
            <a:spLocks noChangeArrowheads="1"/>
          </p:cNvSpPr>
          <p:nvPr/>
        </p:nvSpPr>
        <p:spPr bwMode="auto">
          <a:xfrm>
            <a:off x="4757738" y="5157788"/>
            <a:ext cx="930275" cy="20955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SPI2 (2CS)</a:t>
            </a:r>
          </a:p>
        </p:txBody>
      </p:sp>
      <p:sp>
        <p:nvSpPr>
          <p:cNvPr id="114738" name="Rectangle 59"/>
          <p:cNvSpPr>
            <a:spLocks noChangeArrowheads="1"/>
          </p:cNvSpPr>
          <p:nvPr/>
        </p:nvSpPr>
        <p:spPr bwMode="auto">
          <a:xfrm>
            <a:off x="4757738" y="5424488"/>
            <a:ext cx="930275" cy="209550"/>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SPI4 (1CS)</a:t>
            </a:r>
          </a:p>
        </p:txBody>
      </p:sp>
      <p:sp>
        <p:nvSpPr>
          <p:cNvPr id="114739" name="Rectangle 54"/>
          <p:cNvSpPr>
            <a:spLocks noChangeArrowheads="1"/>
          </p:cNvSpPr>
          <p:nvPr/>
        </p:nvSpPr>
        <p:spPr bwMode="auto">
          <a:xfrm>
            <a:off x="4765675" y="4824413"/>
            <a:ext cx="925513" cy="300037"/>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MibSPIP5</a:t>
            </a:r>
          </a:p>
          <a:p>
            <a:pPr algn="ctr"/>
            <a:r>
              <a:rPr lang="en-US" sz="1000" b="1">
                <a:solidFill>
                  <a:srgbClr val="FFFFFF"/>
                </a:solidFill>
                <a:latin typeface="Arial Narrow" pitchFamily="34" charset="0"/>
              </a:rPr>
              <a:t>128 Buffers; 6 CS</a:t>
            </a:r>
          </a:p>
        </p:txBody>
      </p:sp>
      <p:sp>
        <p:nvSpPr>
          <p:cNvPr id="114740" name="Rectangle 3"/>
          <p:cNvSpPr>
            <a:spLocks noChangeArrowheads="1"/>
          </p:cNvSpPr>
          <p:nvPr/>
        </p:nvSpPr>
        <p:spPr bwMode="auto">
          <a:xfrm>
            <a:off x="165100" y="33338"/>
            <a:ext cx="9144000" cy="565150"/>
          </a:xfrm>
          <a:prstGeom prst="rect">
            <a:avLst/>
          </a:prstGeom>
          <a:noFill/>
          <a:ln w="9525">
            <a:noFill/>
            <a:miter lim="800000"/>
            <a:headEnd/>
            <a:tailEnd/>
          </a:ln>
        </p:spPr>
        <p:txBody>
          <a:bodyPr anchor="ctr"/>
          <a:lstStyle/>
          <a:p>
            <a:r>
              <a:rPr lang="en-US" sz="2400" b="1" dirty="0" smtClean="0">
                <a:solidFill>
                  <a:srgbClr val="FF0000"/>
                </a:solidFill>
                <a:latin typeface="Arial" pitchFamily="34" charset="0"/>
              </a:rPr>
              <a:t>TMS570LS31x </a:t>
            </a:r>
            <a:r>
              <a:rPr lang="en-US" sz="2000" b="1" dirty="0">
                <a:solidFill>
                  <a:srgbClr val="FF0000"/>
                </a:solidFill>
                <a:latin typeface="Arial" pitchFamily="34" charset="0"/>
              </a:rPr>
              <a:t/>
            </a:r>
            <a:br>
              <a:rPr lang="en-US" sz="2000" b="1" dirty="0">
                <a:solidFill>
                  <a:srgbClr val="FF0000"/>
                </a:solidFill>
                <a:latin typeface="Arial" pitchFamily="34" charset="0"/>
              </a:rPr>
            </a:br>
            <a:r>
              <a:rPr lang="en-US" sz="1200" b="1" dirty="0">
                <a:solidFill>
                  <a:srgbClr val="FF0000"/>
                </a:solidFill>
                <a:latin typeface="Arial" pitchFamily="34" charset="0"/>
              </a:rPr>
              <a:t>ARM</a:t>
            </a:r>
            <a:r>
              <a:rPr lang="en-US" sz="1200" b="1" baseline="30000" dirty="0">
                <a:solidFill>
                  <a:srgbClr val="FF0000"/>
                </a:solidFill>
                <a:latin typeface="Arial" pitchFamily="34" charset="0"/>
              </a:rPr>
              <a:t>® </a:t>
            </a:r>
            <a:r>
              <a:rPr lang="en-US" sz="1200" b="1" dirty="0">
                <a:solidFill>
                  <a:srgbClr val="FF0000"/>
                </a:solidFill>
                <a:latin typeface="Arial" pitchFamily="34" charset="0"/>
              </a:rPr>
              <a:t>Cortex™-R4F </a:t>
            </a:r>
            <a:r>
              <a:rPr lang="zh-CN" altLang="en-US" sz="1200" b="1" dirty="0" smtClean="0">
                <a:solidFill>
                  <a:srgbClr val="FF0000"/>
                </a:solidFill>
                <a:latin typeface="Arial" pitchFamily="34" charset="0"/>
              </a:rPr>
              <a:t>浮点内核</a:t>
            </a:r>
            <a:endParaRPr lang="en-US" sz="1200" b="1" dirty="0">
              <a:solidFill>
                <a:srgbClr val="FF0000"/>
              </a:solidFill>
              <a:latin typeface="Arial" pitchFamily="34" charset="0"/>
            </a:endParaRPr>
          </a:p>
        </p:txBody>
      </p:sp>
      <p:sp>
        <p:nvSpPr>
          <p:cNvPr id="114741" name="Rectangle 44"/>
          <p:cNvSpPr>
            <a:spLocks noChangeArrowheads="1"/>
          </p:cNvSpPr>
          <p:nvPr/>
        </p:nvSpPr>
        <p:spPr bwMode="auto">
          <a:xfrm>
            <a:off x="5832475" y="4572000"/>
            <a:ext cx="915988" cy="392113"/>
          </a:xfrm>
          <a:prstGeom prst="rect">
            <a:avLst/>
          </a:prstGeom>
          <a:solidFill>
            <a:schemeClr val="folHlink"/>
          </a:solidFill>
          <a:ln w="9525" algn="ctr">
            <a:solidFill>
              <a:schemeClr val="bg1">
                <a:lumMod val="85000"/>
              </a:schemeClr>
            </a:solidFill>
            <a:miter lim="800000"/>
            <a:headEnd/>
            <a:tailEnd/>
          </a:ln>
        </p:spPr>
        <p:txBody>
          <a:bodyPr lIns="0" rIns="0" anchor="ctr"/>
          <a:lstStyle/>
          <a:p>
            <a:pPr algn="ctr"/>
            <a:r>
              <a:rPr lang="en-US" sz="1000" b="1">
                <a:solidFill>
                  <a:srgbClr val="FFFFFF"/>
                </a:solidFill>
                <a:latin typeface="Arial Narrow" pitchFamily="34" charset="0"/>
              </a:rPr>
              <a:t>2 ch FlexRay </a:t>
            </a:r>
          </a:p>
          <a:p>
            <a:pPr algn="ctr"/>
            <a:r>
              <a:rPr lang="en-US" sz="1000" b="1">
                <a:solidFill>
                  <a:srgbClr val="FFFFFF"/>
                </a:solidFill>
                <a:latin typeface="Arial Narrow" pitchFamily="34" charset="0"/>
              </a:rPr>
              <a:t>8K Message RAM</a:t>
            </a:r>
          </a:p>
        </p:txBody>
      </p:sp>
      <p:sp>
        <p:nvSpPr>
          <p:cNvPr id="114742" name="Rectangle 34"/>
          <p:cNvSpPr>
            <a:spLocks noChangeArrowheads="1"/>
          </p:cNvSpPr>
          <p:nvPr/>
        </p:nvSpPr>
        <p:spPr bwMode="gray">
          <a:xfrm>
            <a:off x="6194425" y="2345040"/>
            <a:ext cx="1034102" cy="292100"/>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lnSpc>
                <a:spcPct val="85000"/>
              </a:lnSpc>
            </a:pPr>
            <a:r>
              <a:rPr lang="en-US" sz="1000" b="1" dirty="0">
                <a:solidFill>
                  <a:srgbClr val="FFFFFF"/>
                </a:solidFill>
                <a:latin typeface="Arial Narrow" pitchFamily="34" charset="0"/>
              </a:rPr>
              <a:t>64KB  Data Flash</a:t>
            </a:r>
          </a:p>
          <a:p>
            <a:pPr algn="ctr">
              <a:lnSpc>
                <a:spcPct val="85000"/>
              </a:lnSpc>
            </a:pPr>
            <a:r>
              <a:rPr lang="en-US" sz="1000" b="1" dirty="0">
                <a:solidFill>
                  <a:srgbClr val="FFFFFF"/>
                </a:solidFill>
                <a:latin typeface="Arial Narrow" pitchFamily="34" charset="0"/>
              </a:rPr>
              <a:t>EEPROM w/ ECC</a:t>
            </a:r>
          </a:p>
        </p:txBody>
      </p:sp>
      <p:sp>
        <p:nvSpPr>
          <p:cNvPr id="114743"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95CCA085-6151-43AC-A4E8-D194C6E9A716}" type="slidenum">
              <a:rPr lang="ko-KR" altLang="en-US" sz="800">
                <a:solidFill>
                  <a:srgbClr val="000000"/>
                </a:solidFill>
                <a:latin typeface="Arial" pitchFamily="34" charset="0"/>
                <a:ea typeface="Gulim" pitchFamily="34" charset="-127"/>
              </a:rPr>
              <a:pPr algn="r"/>
              <a:t>5</a:t>
            </a:fld>
            <a:endParaRPr lang="en-US" altLang="ko-KR" sz="800" dirty="0">
              <a:solidFill>
                <a:srgbClr val="000000"/>
              </a:solidFill>
              <a:latin typeface="Arial" pitchFamily="34" charset="0"/>
              <a:ea typeface="Gulim" pitchFamily="34" charset="-127"/>
            </a:endParaRPr>
          </a:p>
        </p:txBody>
      </p:sp>
      <p:sp>
        <p:nvSpPr>
          <p:cNvPr id="114744" name="Rectangle 57"/>
          <p:cNvSpPr>
            <a:spLocks noChangeArrowheads="1"/>
          </p:cNvSpPr>
          <p:nvPr/>
        </p:nvSpPr>
        <p:spPr bwMode="auto">
          <a:xfrm>
            <a:off x="8574088" y="6480175"/>
            <a:ext cx="173037" cy="282575"/>
          </a:xfrm>
          <a:prstGeom prst="rect">
            <a:avLst/>
          </a:prstGeom>
          <a:solidFill>
            <a:schemeClr val="bg1"/>
          </a:solidFill>
          <a:ln w="9525" algn="ctr">
            <a:noFill/>
            <a:round/>
            <a:headEnd/>
            <a:tailEnd/>
          </a:ln>
        </p:spPr>
        <p:txBody>
          <a:bodyPr/>
          <a:lstStyle/>
          <a:p>
            <a:pPr algn="ctr"/>
            <a:endParaRPr lang="en-US" sz="2000" u="sng">
              <a:solidFill>
                <a:srgbClr val="000000"/>
              </a:solidFill>
              <a:latin typeface="Arial" pitchFamily="34" charset="0"/>
            </a:endParaRPr>
          </a:p>
        </p:txBody>
      </p:sp>
      <p:sp>
        <p:nvSpPr>
          <p:cNvPr id="59" name="Rectangle 58"/>
          <p:cNvSpPr/>
          <p:nvPr/>
        </p:nvSpPr>
        <p:spPr>
          <a:xfrm>
            <a:off x="4038600" y="1616362"/>
            <a:ext cx="503799"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latin typeface="Arial" pitchFamily="34" charset="0"/>
              </a:rPr>
              <a:t>ISO</a:t>
            </a:r>
          </a:p>
        </p:txBody>
      </p:sp>
      <p:sp>
        <p:nvSpPr>
          <p:cNvPr id="60" name="Rectangle 59"/>
          <p:cNvSpPr/>
          <p:nvPr/>
        </p:nvSpPr>
        <p:spPr>
          <a:xfrm>
            <a:off x="3909844" y="1370829"/>
            <a:ext cx="769036"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latin typeface="Arial" pitchFamily="34" charset="0"/>
              </a:rPr>
              <a:t>IEC</a:t>
            </a:r>
          </a:p>
        </p:txBody>
      </p:sp>
      <p:sp>
        <p:nvSpPr>
          <p:cNvPr id="58" name="TextBox 56"/>
          <p:cNvSpPr txBox="1">
            <a:spLocks noChangeArrowheads="1"/>
          </p:cNvSpPr>
          <p:nvPr/>
        </p:nvSpPr>
        <p:spPr bwMode="auto">
          <a:xfrm>
            <a:off x="4547238" y="6165663"/>
            <a:ext cx="4277133" cy="215444"/>
          </a:xfrm>
          <a:prstGeom prst="rect">
            <a:avLst/>
          </a:prstGeom>
          <a:noFill/>
          <a:ln w="9525">
            <a:noFill/>
            <a:miter lim="800000"/>
            <a:headEnd/>
            <a:tailEnd/>
          </a:ln>
        </p:spPr>
        <p:txBody>
          <a:bodyPr wrap="none">
            <a:spAutoFit/>
          </a:bodyPr>
          <a:lstStyle/>
          <a:p>
            <a:pPr marL="0" lvl="1"/>
            <a:r>
              <a:rPr lang="en-US" sz="800" i="1" dirty="0">
                <a:solidFill>
                  <a:srgbClr val="000000"/>
                </a:solidFill>
                <a:latin typeface="Arial" pitchFamily="34" charset="0"/>
              </a:rPr>
              <a:t>Note </a:t>
            </a:r>
            <a:r>
              <a:rPr lang="en-US" sz="800" i="1" dirty="0" smtClean="0">
                <a:solidFill>
                  <a:srgbClr val="000000"/>
                </a:solidFill>
                <a:latin typeface="Arial" pitchFamily="34" charset="0"/>
              </a:rPr>
              <a:t>:Above </a:t>
            </a:r>
            <a:r>
              <a:rPr lang="en-US" sz="800" i="1" dirty="0">
                <a:solidFill>
                  <a:srgbClr val="000000"/>
                </a:solidFill>
                <a:latin typeface="Arial" pitchFamily="34" charset="0"/>
              </a:rPr>
              <a:t>reflects max configuration of each module – some functions are multiplexed.</a:t>
            </a:r>
          </a:p>
        </p:txBody>
      </p:sp>
      <p:sp>
        <p:nvSpPr>
          <p:cNvPr id="61" name="Rectangle 10"/>
          <p:cNvSpPr>
            <a:spLocks noChangeArrowheads="1"/>
          </p:cNvSpPr>
          <p:nvPr/>
        </p:nvSpPr>
        <p:spPr bwMode="gray">
          <a:xfrm>
            <a:off x="4595751" y="2873829"/>
            <a:ext cx="1389413" cy="446459"/>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eaLnBrk="0" hangingPunct="0"/>
            <a:r>
              <a:rPr lang="en-US" sz="1000" b="1" dirty="0" smtClean="0">
                <a:solidFill>
                  <a:srgbClr val="FFFFFF"/>
                </a:solidFill>
              </a:rPr>
              <a:t>Fail </a:t>
            </a:r>
            <a:r>
              <a:rPr lang="en-US" sz="1000" b="1" dirty="0">
                <a:solidFill>
                  <a:srgbClr val="FFFFFF"/>
                </a:solidFill>
              </a:rPr>
              <a:t>Safe </a:t>
            </a:r>
            <a:r>
              <a:rPr lang="en-US" sz="1000" b="1" dirty="0" smtClean="0">
                <a:solidFill>
                  <a:srgbClr val="FFFFFF"/>
                </a:solidFill>
              </a:rPr>
              <a:t>Detection</a:t>
            </a:r>
            <a:endParaRPr lang="en-US" sz="1000" b="1" dirty="0">
              <a:solidFill>
                <a:srgbClr val="FFFFFF"/>
              </a:solidFill>
            </a:endParaRPr>
          </a:p>
        </p:txBody>
      </p:sp>
      <p:sp>
        <p:nvSpPr>
          <p:cNvPr id="62" name="Rectangle 34"/>
          <p:cNvSpPr>
            <a:spLocks noChangeArrowheads="1"/>
          </p:cNvSpPr>
          <p:nvPr/>
        </p:nvSpPr>
        <p:spPr bwMode="gray">
          <a:xfrm>
            <a:off x="6189023" y="2667569"/>
            <a:ext cx="1027942" cy="163774"/>
          </a:xfrm>
          <a:prstGeom prst="rect">
            <a:avLst/>
          </a:prstGeom>
          <a:solidFill>
            <a:schemeClr val="folHlink"/>
          </a:solidFill>
          <a:ln w="9525" algn="ctr">
            <a:solidFill>
              <a:schemeClr val="bg1">
                <a:lumMod val="85000"/>
              </a:schemeClr>
            </a:solidFill>
            <a:miter lim="800000"/>
            <a:headEnd/>
            <a:tailEnd/>
          </a:ln>
        </p:spPr>
        <p:txBody>
          <a:bodyPr lIns="9144" tIns="9144" rIns="9144" bIns="9144" anchor="ctr"/>
          <a:lstStyle/>
          <a:p>
            <a:pPr algn="ctr"/>
            <a:r>
              <a:rPr lang="en-US" sz="1000" b="1" dirty="0" smtClean="0">
                <a:solidFill>
                  <a:srgbClr val="FFFFFF"/>
                </a:solidFill>
                <a:latin typeface="Arial Narrow" pitchFamily="34" charset="0"/>
              </a:rPr>
              <a:t>Memory Protection</a:t>
            </a:r>
            <a:endParaRPr lang="en-US" sz="1000" b="1" dirty="0">
              <a:solidFill>
                <a:srgbClr val="FFFFFF"/>
              </a:solidFill>
              <a:latin typeface="Arial Narrow" pitchFamily="34" charset="0"/>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4"/>
          <p:cNvPicPr>
            <a:picLocks noChangeAspect="1" noChangeArrowheads="1"/>
          </p:cNvPicPr>
          <p:nvPr/>
        </p:nvPicPr>
        <p:blipFill>
          <a:blip r:embed="rId3" cstate="print"/>
          <a:srcRect/>
          <a:stretch>
            <a:fillRect/>
          </a:stretch>
        </p:blipFill>
        <p:spPr bwMode="auto">
          <a:xfrm>
            <a:off x="5387815" y="5200650"/>
            <a:ext cx="1598773" cy="898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1" name="Rounded Rectangle 10"/>
          <p:cNvSpPr/>
          <p:nvPr/>
        </p:nvSpPr>
        <p:spPr bwMode="auto">
          <a:xfrm>
            <a:off x="79375" y="2612571"/>
            <a:ext cx="8969375" cy="2238542"/>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rect">
              <a:fillToRect l="100000" t="100000"/>
            </a:path>
          </a:gradFill>
          <a:ln>
            <a:headEnd type="none" w="med" len="med"/>
            <a:tailEnd type="none" w="med" len="med"/>
          </a:ln>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lstStyle/>
          <a:p>
            <a:pPr>
              <a:buFontTx/>
              <a:buChar char="•"/>
              <a:defRPr/>
            </a:pPr>
            <a:endParaRPr lang="en-US" sz="800">
              <a:solidFill>
                <a:srgbClr val="000000"/>
              </a:solidFill>
            </a:endParaRPr>
          </a:p>
        </p:txBody>
      </p:sp>
      <p:sp>
        <p:nvSpPr>
          <p:cNvPr id="48132" name="Rectangle 2"/>
          <p:cNvSpPr>
            <a:spLocks noGrp="1" noChangeArrowheads="1"/>
          </p:cNvSpPr>
          <p:nvPr>
            <p:ph type="body" idx="4294967295"/>
          </p:nvPr>
        </p:nvSpPr>
        <p:spPr>
          <a:xfrm>
            <a:off x="680550" y="2727788"/>
            <a:ext cx="5815239" cy="2259843"/>
          </a:xfrm>
        </p:spPr>
        <p:txBody>
          <a:bodyPr/>
          <a:lstStyle/>
          <a:p>
            <a:pPr marL="228600" lvl="0" indent="-228600">
              <a:lnSpc>
                <a:spcPct val="0"/>
              </a:lnSpc>
              <a:buNone/>
              <a:defRPr/>
            </a:pPr>
            <a:r>
              <a:rPr lang="en-US" sz="1400" b="1" dirty="0" smtClean="0"/>
              <a:t>        </a:t>
            </a:r>
            <a:endParaRPr lang="en-US" sz="1600" b="1" dirty="0" smtClean="0">
              <a:solidFill>
                <a:srgbClr val="000000"/>
              </a:solidFill>
            </a:endParaRPr>
          </a:p>
          <a:p>
            <a:pPr marL="228600" lvl="0" indent="-228600">
              <a:lnSpc>
                <a:spcPct val="0"/>
              </a:lnSpc>
              <a:buNone/>
              <a:defRPr/>
            </a:pPr>
            <a:r>
              <a:rPr lang="en-US" sz="1200" b="1" dirty="0" smtClean="0">
                <a:solidFill>
                  <a:srgbClr val="000000"/>
                </a:solidFill>
              </a:rPr>
              <a:t>	TMDXRM48HDK – </a:t>
            </a:r>
            <a:r>
              <a:rPr lang="en-US" sz="1100" b="1" dirty="0" smtClean="0">
                <a:solidFill>
                  <a:srgbClr val="000000"/>
                </a:solidFill>
              </a:rPr>
              <a:t>RM48 Development Kit</a:t>
            </a:r>
            <a:endParaRPr lang="en-US" sz="1200" b="1" dirty="0" smtClean="0">
              <a:solidFill>
                <a:srgbClr val="000000"/>
              </a:solidFill>
            </a:endParaRPr>
          </a:p>
          <a:p>
            <a:pPr marL="228600" indent="-228600">
              <a:lnSpc>
                <a:spcPct val="0"/>
              </a:lnSpc>
              <a:buNone/>
              <a:defRPr/>
            </a:pPr>
            <a:r>
              <a:rPr lang="en-US" sz="1200" b="1" dirty="0" smtClean="0">
                <a:solidFill>
                  <a:srgbClr val="000000"/>
                </a:solidFill>
              </a:rPr>
              <a:t>	TMDX570LS31HDK – </a:t>
            </a:r>
            <a:r>
              <a:rPr lang="en-US" sz="1100" b="1" dirty="0" smtClean="0">
                <a:solidFill>
                  <a:srgbClr val="000000"/>
                </a:solidFill>
              </a:rPr>
              <a:t>TMS570 Development Kit</a:t>
            </a:r>
            <a:endParaRPr lang="en-US" sz="1200" b="1" dirty="0" smtClean="0">
              <a:solidFill>
                <a:srgbClr val="000000"/>
              </a:solidFill>
            </a:endParaRPr>
          </a:p>
          <a:p>
            <a:pPr marL="228600" indent="-228600">
              <a:lnSpc>
                <a:spcPct val="0"/>
              </a:lnSpc>
              <a:buNone/>
              <a:defRPr/>
            </a:pPr>
            <a:r>
              <a:rPr lang="en-US" sz="1200" b="1" dirty="0" smtClean="0">
                <a:solidFill>
                  <a:srgbClr val="000000"/>
                </a:solidFill>
              </a:rPr>
              <a:t>	TMDX470MF066HDK – </a:t>
            </a:r>
            <a:r>
              <a:rPr lang="en-US" sz="1100" b="1" dirty="0" smtClean="0">
                <a:solidFill>
                  <a:srgbClr val="000000"/>
                </a:solidFill>
              </a:rPr>
              <a:t>TMS470M Development Kit</a:t>
            </a:r>
            <a:endParaRPr lang="en-US" sz="1200" b="1" dirty="0" smtClean="0">
              <a:solidFill>
                <a:srgbClr val="000000"/>
              </a:solidFill>
            </a:endParaRPr>
          </a:p>
          <a:p>
            <a:pPr marL="1371600" lvl="2" indent="-91440">
              <a:lnSpc>
                <a:spcPts val="1600"/>
              </a:lnSpc>
            </a:pPr>
            <a:r>
              <a:rPr lang="zh-CN" altLang="en-US" sz="1050" b="1" dirty="0" smtClean="0"/>
              <a:t>板载</a:t>
            </a:r>
            <a:r>
              <a:rPr lang="en-US" sz="1050" b="1" dirty="0" smtClean="0"/>
              <a:t> USB XDS100v2 JTAG </a:t>
            </a:r>
            <a:r>
              <a:rPr lang="zh-CN" altLang="en-US" sz="1050" b="1" dirty="0"/>
              <a:t>调试</a:t>
            </a:r>
            <a:r>
              <a:rPr lang="zh-CN" altLang="en-US" sz="1050" b="1" dirty="0" smtClean="0"/>
              <a:t>器</a:t>
            </a:r>
            <a:r>
              <a:rPr lang="en-US" sz="1050" b="1" dirty="0" smtClean="0"/>
              <a:t> </a:t>
            </a:r>
          </a:p>
          <a:p>
            <a:pPr marL="1371600" lvl="2" indent="-91440">
              <a:lnSpc>
                <a:spcPct val="80000"/>
              </a:lnSpc>
            </a:pPr>
            <a:r>
              <a:rPr lang="en-US" altLang="zh-CN" sz="1050" b="1" dirty="0" smtClean="0"/>
              <a:t>JTAG</a:t>
            </a:r>
            <a:r>
              <a:rPr lang="zh-CN" altLang="en-US" sz="1050" b="1" dirty="0" smtClean="0"/>
              <a:t>调试接口以便外接高性能仿真器</a:t>
            </a:r>
            <a:endParaRPr lang="en-US" sz="1050" b="1" dirty="0" smtClean="0"/>
          </a:p>
          <a:p>
            <a:pPr marL="1371600" lvl="2" indent="-91440">
              <a:lnSpc>
                <a:spcPct val="80000"/>
              </a:lnSpc>
            </a:pPr>
            <a:r>
              <a:rPr lang="en-US" sz="1050" b="1" dirty="0" smtClean="0"/>
              <a:t>TRACE</a:t>
            </a:r>
            <a:r>
              <a:rPr lang="zh-CN" altLang="en-US" sz="1050" b="1" dirty="0" smtClean="0"/>
              <a:t>连接点以便使用</a:t>
            </a:r>
            <a:r>
              <a:rPr lang="en-US" sz="1050" b="1" dirty="0" smtClean="0"/>
              <a:t> ETM/RTP/DMM</a:t>
            </a:r>
            <a:r>
              <a:rPr lang="zh-CN" altLang="en-US" sz="1050" b="1" dirty="0" smtClean="0"/>
              <a:t>功能</a:t>
            </a:r>
            <a:endParaRPr lang="en-US" sz="1050" b="1" dirty="0" smtClean="0"/>
          </a:p>
          <a:p>
            <a:pPr marL="1371600" lvl="2" indent="-91440">
              <a:lnSpc>
                <a:spcPct val="80000"/>
              </a:lnSpc>
            </a:pPr>
            <a:r>
              <a:rPr lang="en-US" sz="1050" b="1" dirty="0" smtClean="0"/>
              <a:t>LED, </a:t>
            </a:r>
            <a:r>
              <a:rPr lang="zh-CN" altLang="en-US" sz="1050" b="1" dirty="0" smtClean="0"/>
              <a:t>温度传感器和光传感器</a:t>
            </a:r>
            <a:endParaRPr lang="en-US" sz="1050" b="1" dirty="0" smtClean="0"/>
          </a:p>
          <a:p>
            <a:pPr marL="1371600" lvl="2" indent="-91440">
              <a:lnSpc>
                <a:spcPct val="80000"/>
              </a:lnSpc>
            </a:pPr>
            <a:r>
              <a:rPr lang="en-US" sz="1050" b="1" dirty="0" smtClean="0"/>
              <a:t>CAN</a:t>
            </a:r>
            <a:r>
              <a:rPr lang="zh-CN" altLang="en-US" sz="1050" b="1" dirty="0" smtClean="0"/>
              <a:t>收发器</a:t>
            </a:r>
            <a:r>
              <a:rPr lang="en-US" sz="1050" b="1" dirty="0" smtClean="0"/>
              <a:t> </a:t>
            </a:r>
          </a:p>
          <a:p>
            <a:pPr marL="1371600" lvl="2" indent="-91440">
              <a:lnSpc>
                <a:spcPct val="80000"/>
              </a:lnSpc>
            </a:pPr>
            <a:r>
              <a:rPr lang="en-US" sz="1050" b="1" dirty="0" smtClean="0"/>
              <a:t>RJ45 10/100</a:t>
            </a:r>
            <a:r>
              <a:rPr lang="zh-CN" altLang="en-US" sz="1050" b="1" dirty="0" smtClean="0"/>
              <a:t>以太网</a:t>
            </a:r>
            <a:endParaRPr lang="en-US" sz="1050" b="1" dirty="0" smtClean="0"/>
          </a:p>
          <a:p>
            <a:pPr marL="1371600" lvl="2" indent="-91440">
              <a:lnSpc>
                <a:spcPct val="80000"/>
              </a:lnSpc>
            </a:pPr>
            <a:r>
              <a:rPr lang="en-US" sz="1050" b="1" dirty="0" smtClean="0"/>
              <a:t>USB-A </a:t>
            </a:r>
            <a:r>
              <a:rPr lang="zh-CN" altLang="en-US" sz="1050" b="1" dirty="0" smtClean="0"/>
              <a:t>主机接口</a:t>
            </a:r>
            <a:endParaRPr lang="en-US" sz="1050" b="1" dirty="0" smtClean="0"/>
          </a:p>
          <a:p>
            <a:pPr marL="1371600" lvl="2" indent="-91440">
              <a:lnSpc>
                <a:spcPct val="80000"/>
              </a:lnSpc>
            </a:pPr>
            <a:r>
              <a:rPr lang="en-US" sz="1050" b="1" dirty="0" smtClean="0"/>
              <a:t>USB-B </a:t>
            </a:r>
            <a:r>
              <a:rPr lang="zh-CN" altLang="en-US" sz="1050" b="1" dirty="0" smtClean="0"/>
              <a:t>设备接口</a:t>
            </a:r>
            <a:endParaRPr lang="en-US" sz="1050" b="1" dirty="0" smtClean="0"/>
          </a:p>
          <a:p>
            <a:pPr marL="1428750" lvl="2">
              <a:lnSpc>
                <a:spcPct val="80000"/>
              </a:lnSpc>
              <a:buFontTx/>
              <a:buNone/>
            </a:pPr>
            <a:r>
              <a:rPr lang="en-US" sz="1200" b="1" dirty="0" smtClean="0"/>
              <a:t/>
            </a:r>
            <a:br>
              <a:rPr lang="en-US" sz="1200" b="1" dirty="0" smtClean="0"/>
            </a:br>
            <a:endParaRPr lang="en-US" sz="1200" b="1" dirty="0" smtClean="0"/>
          </a:p>
          <a:p>
            <a:pPr marL="228600" indent="-228600">
              <a:lnSpc>
                <a:spcPct val="80000"/>
              </a:lnSpc>
              <a:buFont typeface="Wingdings" pitchFamily="2" charset="2"/>
              <a:buNone/>
            </a:pPr>
            <a:r>
              <a:rPr lang="en-US" sz="900" b="1" dirty="0" smtClean="0"/>
              <a:t/>
            </a:r>
            <a:br>
              <a:rPr lang="en-US" sz="900" b="1" dirty="0" smtClean="0"/>
            </a:br>
            <a:endParaRPr lang="en-US" sz="900" b="1" dirty="0" smtClean="0"/>
          </a:p>
          <a:p>
            <a:pPr marL="228600" indent="-228600">
              <a:lnSpc>
                <a:spcPct val="80000"/>
              </a:lnSpc>
            </a:pPr>
            <a:endParaRPr lang="en-US" sz="1200" b="1" dirty="0" smtClean="0"/>
          </a:p>
          <a:p>
            <a:pPr marL="1085850" lvl="1" indent="-514350">
              <a:lnSpc>
                <a:spcPct val="80000"/>
              </a:lnSpc>
            </a:pPr>
            <a:endParaRPr lang="en-US" sz="900" dirty="0" smtClean="0"/>
          </a:p>
        </p:txBody>
      </p:sp>
      <p:sp>
        <p:nvSpPr>
          <p:cNvPr id="11269" name="Text Box 4"/>
          <p:cNvSpPr txBox="1">
            <a:spLocks noChangeArrowheads="1"/>
          </p:cNvSpPr>
          <p:nvPr/>
        </p:nvSpPr>
        <p:spPr bwMode="auto">
          <a:xfrm>
            <a:off x="57150" y="0"/>
            <a:ext cx="5324475" cy="523220"/>
          </a:xfrm>
          <a:prstGeom prst="rect">
            <a:avLst/>
          </a:prstGeom>
          <a:noFill/>
          <a:ln w="9525">
            <a:noFill/>
            <a:miter lim="800000"/>
            <a:headEnd/>
            <a:tailEnd/>
          </a:ln>
        </p:spPr>
        <p:txBody>
          <a:bodyPr wrap="square">
            <a:spAutoFit/>
          </a:bodyPr>
          <a:lstStyle/>
          <a:p>
            <a:pPr>
              <a:defRPr/>
            </a:pPr>
            <a:r>
              <a:rPr lang="en-US" sz="2800" b="1" dirty="0" err="1" smtClean="0">
                <a:solidFill>
                  <a:srgbClr val="FF0000"/>
                </a:solidFill>
                <a:latin typeface="Arial" pitchFamily="34" charset="0"/>
              </a:rPr>
              <a:t>Hercules</a:t>
            </a:r>
            <a:r>
              <a:rPr lang="en-US" sz="1600" b="1" baseline="90000" dirty="0" err="1" smtClean="0">
                <a:solidFill>
                  <a:srgbClr val="FF0000"/>
                </a:solidFill>
                <a:latin typeface="Arial" pitchFamily="34" charset="0"/>
              </a:rPr>
              <a:t>TM</a:t>
            </a:r>
            <a:r>
              <a:rPr lang="en-US" sz="2800" b="1" dirty="0" smtClean="0">
                <a:solidFill>
                  <a:srgbClr val="FF0000"/>
                </a:solidFill>
                <a:latin typeface="Arial" pitchFamily="34" charset="0"/>
              </a:rPr>
              <a:t> </a:t>
            </a:r>
            <a:r>
              <a:rPr lang="zh-CN" altLang="en-US" sz="2800" b="1" dirty="0" smtClean="0">
                <a:solidFill>
                  <a:srgbClr val="FF0000"/>
                </a:solidFill>
                <a:latin typeface="Arial" pitchFamily="34" charset="0"/>
              </a:rPr>
              <a:t>开发环境</a:t>
            </a:r>
            <a:endParaRPr lang="en-US" sz="2800" b="1" dirty="0" smtClean="0">
              <a:solidFill>
                <a:srgbClr val="FF0000"/>
              </a:solidFill>
              <a:latin typeface="Arial" pitchFamily="34" charset="0"/>
            </a:endParaRPr>
          </a:p>
        </p:txBody>
      </p:sp>
      <p:sp>
        <p:nvSpPr>
          <p:cNvPr id="7" name="Rectangle 2"/>
          <p:cNvSpPr txBox="1">
            <a:spLocks noChangeArrowheads="1"/>
          </p:cNvSpPr>
          <p:nvPr/>
        </p:nvSpPr>
        <p:spPr bwMode="auto">
          <a:xfrm>
            <a:off x="379413" y="4638674"/>
            <a:ext cx="8467725" cy="1652943"/>
          </a:xfrm>
          <a:prstGeom prst="rect">
            <a:avLst/>
          </a:prstGeom>
          <a:noFill/>
          <a:ln w="9525">
            <a:noFill/>
            <a:miter lim="800000"/>
            <a:headEnd/>
            <a:tailEnd/>
          </a:ln>
        </p:spPr>
        <p:txBody>
          <a:bodyPr/>
          <a:lstStyle/>
          <a:p>
            <a:pPr marL="228600" indent="-228600">
              <a:lnSpc>
                <a:spcPct val="80000"/>
              </a:lnSpc>
              <a:spcBef>
                <a:spcPct val="100000"/>
              </a:spcBef>
              <a:spcAft>
                <a:spcPct val="10000"/>
              </a:spcAft>
              <a:buSzPct val="75000"/>
              <a:defRPr/>
            </a:pPr>
            <a:endParaRPr lang="en-US" sz="1200" b="1" kern="0" dirty="0">
              <a:solidFill>
                <a:srgbClr val="000000"/>
              </a:solidFill>
              <a:latin typeface="Arial"/>
            </a:endParaRPr>
          </a:p>
          <a:p>
            <a:pPr marL="228600" indent="-228600">
              <a:lnSpc>
                <a:spcPct val="80000"/>
              </a:lnSpc>
              <a:spcBef>
                <a:spcPct val="100000"/>
              </a:spcBef>
              <a:spcAft>
                <a:spcPct val="10000"/>
              </a:spcAft>
              <a:buSzPct val="75000"/>
              <a:defRPr/>
            </a:pPr>
            <a:r>
              <a:rPr lang="zh-CN" altLang="en-US" sz="1600" b="1" kern="0" dirty="0">
                <a:solidFill>
                  <a:srgbClr val="000000"/>
                </a:solidFill>
                <a:latin typeface="Arial"/>
              </a:rPr>
              <a:t>开</a:t>
            </a:r>
            <a:r>
              <a:rPr lang="zh-CN" altLang="en-US" sz="1600" b="1" kern="0" dirty="0" smtClean="0">
                <a:solidFill>
                  <a:srgbClr val="000000"/>
                </a:solidFill>
                <a:latin typeface="Arial"/>
              </a:rPr>
              <a:t>发套件提供的软件包括</a:t>
            </a:r>
            <a:r>
              <a:rPr lang="en-US" sz="1600" b="1" kern="0" dirty="0" smtClean="0">
                <a:solidFill>
                  <a:srgbClr val="000000"/>
                </a:solidFill>
                <a:latin typeface="Arial"/>
              </a:rPr>
              <a:t>:</a:t>
            </a:r>
            <a:endParaRPr lang="en-US" sz="1600" b="1" kern="0" dirty="0">
              <a:solidFill>
                <a:srgbClr val="000000"/>
              </a:solidFill>
              <a:latin typeface="Arial"/>
            </a:endParaRPr>
          </a:p>
          <a:p>
            <a:pPr lvl="2" indent="-91440">
              <a:lnSpc>
                <a:spcPct val="80000"/>
              </a:lnSpc>
              <a:spcBef>
                <a:spcPct val="20000"/>
              </a:spcBef>
              <a:buFontTx/>
              <a:buChar char="•"/>
              <a:defRPr/>
            </a:pPr>
            <a:r>
              <a:rPr lang="en-US" sz="1200" b="1" kern="0" dirty="0">
                <a:solidFill>
                  <a:srgbClr val="000000"/>
                </a:solidFill>
                <a:latin typeface="Arial"/>
              </a:rPr>
              <a:t>CCStudio v4.x IDE: C/C++ </a:t>
            </a:r>
            <a:r>
              <a:rPr lang="zh-CN" altLang="en-US" sz="1200" b="1" kern="0" dirty="0" smtClean="0">
                <a:solidFill>
                  <a:srgbClr val="000000"/>
                </a:solidFill>
                <a:latin typeface="Arial"/>
              </a:rPr>
              <a:t>编译器</a:t>
            </a:r>
            <a:r>
              <a:rPr lang="en-US" sz="1200" b="1" kern="0" dirty="0" smtClean="0">
                <a:solidFill>
                  <a:srgbClr val="000000"/>
                </a:solidFill>
                <a:latin typeface="Arial"/>
              </a:rPr>
              <a:t>/</a:t>
            </a:r>
            <a:r>
              <a:rPr lang="zh-CN" altLang="en-US" sz="1200" b="1" kern="0" dirty="0" smtClean="0">
                <a:solidFill>
                  <a:srgbClr val="000000"/>
                </a:solidFill>
                <a:latin typeface="Arial"/>
              </a:rPr>
              <a:t>链接器</a:t>
            </a:r>
            <a:r>
              <a:rPr lang="en-US" sz="1200" b="1" kern="0" dirty="0" smtClean="0">
                <a:solidFill>
                  <a:srgbClr val="000000"/>
                </a:solidFill>
                <a:latin typeface="Arial"/>
              </a:rPr>
              <a:t>/</a:t>
            </a:r>
            <a:r>
              <a:rPr lang="zh-CN" altLang="en-US" sz="1200" b="1" kern="0" dirty="0" smtClean="0">
                <a:solidFill>
                  <a:srgbClr val="000000"/>
                </a:solidFill>
                <a:latin typeface="Arial"/>
              </a:rPr>
              <a:t>调试期</a:t>
            </a:r>
            <a:endParaRPr lang="en-US" sz="1200" b="1" kern="0" dirty="0">
              <a:solidFill>
                <a:srgbClr val="000000"/>
              </a:solidFill>
              <a:latin typeface="Arial"/>
            </a:endParaRPr>
          </a:p>
          <a:p>
            <a:pPr lvl="2" indent="-91440">
              <a:lnSpc>
                <a:spcPct val="80000"/>
              </a:lnSpc>
              <a:spcBef>
                <a:spcPct val="20000"/>
              </a:spcBef>
              <a:buFontTx/>
              <a:buChar char="•"/>
              <a:defRPr/>
            </a:pPr>
            <a:r>
              <a:rPr lang="en-US" sz="1200" b="1" kern="0" dirty="0" err="1" smtClean="0">
                <a:solidFill>
                  <a:srgbClr val="000000"/>
                </a:solidFill>
                <a:latin typeface="Arial"/>
              </a:rPr>
              <a:t>HALCoGen</a:t>
            </a:r>
            <a:r>
              <a:rPr lang="en-US" sz="1200" b="1" kern="0" dirty="0" smtClean="0">
                <a:solidFill>
                  <a:srgbClr val="000000"/>
                </a:solidFill>
                <a:latin typeface="Arial"/>
              </a:rPr>
              <a:t> </a:t>
            </a:r>
            <a:r>
              <a:rPr lang="zh-CN" altLang="en-US" sz="1200" b="1" kern="0" dirty="0" smtClean="0">
                <a:solidFill>
                  <a:srgbClr val="000000"/>
                </a:solidFill>
                <a:latin typeface="Arial"/>
              </a:rPr>
              <a:t>外设驱动生成工具</a:t>
            </a:r>
            <a:endParaRPr lang="en-US" sz="1200" b="1" kern="0" dirty="0">
              <a:solidFill>
                <a:srgbClr val="000000"/>
              </a:solidFill>
              <a:latin typeface="Arial"/>
            </a:endParaRPr>
          </a:p>
          <a:p>
            <a:pPr lvl="2" indent="-91440">
              <a:lnSpc>
                <a:spcPct val="80000"/>
              </a:lnSpc>
              <a:spcBef>
                <a:spcPct val="20000"/>
              </a:spcBef>
              <a:buFontTx/>
              <a:buChar char="•"/>
              <a:defRPr/>
            </a:pPr>
            <a:r>
              <a:rPr lang="en-US" sz="1200" b="1" kern="0" dirty="0">
                <a:solidFill>
                  <a:srgbClr val="000000"/>
                </a:solidFill>
                <a:latin typeface="Arial"/>
              </a:rPr>
              <a:t>CCS </a:t>
            </a:r>
            <a:r>
              <a:rPr lang="zh-CN" altLang="en-US" sz="1200" b="1" kern="0" dirty="0" smtClean="0">
                <a:solidFill>
                  <a:srgbClr val="000000"/>
                </a:solidFill>
                <a:latin typeface="Arial"/>
              </a:rPr>
              <a:t>和 </a:t>
            </a:r>
            <a:r>
              <a:rPr lang="en-US" sz="1200" b="1" kern="0" dirty="0" err="1" smtClean="0">
                <a:solidFill>
                  <a:srgbClr val="000000"/>
                </a:solidFill>
                <a:latin typeface="Arial"/>
              </a:rPr>
              <a:t>nowFlash</a:t>
            </a:r>
            <a:r>
              <a:rPr lang="en-US" sz="1200" b="1" kern="0" dirty="0" smtClean="0">
                <a:solidFill>
                  <a:srgbClr val="000000"/>
                </a:solidFill>
                <a:latin typeface="Arial"/>
              </a:rPr>
              <a:t> </a:t>
            </a:r>
            <a:r>
              <a:rPr lang="zh-CN" altLang="en-US" sz="1200" b="1" kern="0" dirty="0" smtClean="0">
                <a:solidFill>
                  <a:srgbClr val="000000"/>
                </a:solidFill>
                <a:latin typeface="Arial"/>
              </a:rPr>
              <a:t>闪存编程工具</a:t>
            </a:r>
            <a:endParaRPr lang="en-US" sz="1200" b="1" kern="0" dirty="0">
              <a:solidFill>
                <a:srgbClr val="000000"/>
              </a:solidFill>
              <a:latin typeface="Arial"/>
            </a:endParaRPr>
          </a:p>
          <a:p>
            <a:pPr lvl="2" indent="-91440">
              <a:lnSpc>
                <a:spcPct val="80000"/>
              </a:lnSpc>
              <a:spcBef>
                <a:spcPct val="20000"/>
              </a:spcBef>
              <a:buFontTx/>
              <a:buChar char="•"/>
              <a:defRPr/>
            </a:pPr>
            <a:r>
              <a:rPr lang="en-US" sz="1200" b="1" kern="0" dirty="0">
                <a:solidFill>
                  <a:srgbClr val="000000"/>
                </a:solidFill>
                <a:latin typeface="Arial"/>
              </a:rPr>
              <a:t>HET GUI</a:t>
            </a:r>
            <a:r>
              <a:rPr lang="en-US" sz="1200" b="1" kern="0" dirty="0" smtClean="0">
                <a:solidFill>
                  <a:srgbClr val="000000"/>
                </a:solidFill>
                <a:latin typeface="Arial"/>
              </a:rPr>
              <a:t>/</a:t>
            </a:r>
            <a:r>
              <a:rPr lang="zh-CN" altLang="en-US" sz="1200" b="1" kern="0" dirty="0" smtClean="0">
                <a:solidFill>
                  <a:srgbClr val="000000"/>
                </a:solidFill>
                <a:latin typeface="Arial"/>
              </a:rPr>
              <a:t>仿真器</a:t>
            </a:r>
            <a:endParaRPr lang="en-US" sz="1200" b="1" kern="0" dirty="0">
              <a:solidFill>
                <a:srgbClr val="000000"/>
              </a:solidFill>
              <a:latin typeface="Arial"/>
            </a:endParaRPr>
          </a:p>
          <a:p>
            <a:pPr lvl="2" indent="-91440">
              <a:lnSpc>
                <a:spcPct val="80000"/>
              </a:lnSpc>
              <a:spcBef>
                <a:spcPct val="20000"/>
              </a:spcBef>
              <a:buFontTx/>
              <a:buChar char="•"/>
              <a:defRPr/>
            </a:pPr>
            <a:r>
              <a:rPr lang="en-US" sz="1200" b="1" kern="0" dirty="0" smtClean="0">
                <a:solidFill>
                  <a:srgbClr val="000000"/>
                </a:solidFill>
                <a:latin typeface="Arial"/>
              </a:rPr>
              <a:t>GUI </a:t>
            </a:r>
            <a:r>
              <a:rPr lang="zh-CN" altLang="en-US" sz="1200" b="1" kern="0" dirty="0" smtClean="0">
                <a:solidFill>
                  <a:srgbClr val="000000"/>
                </a:solidFill>
                <a:latin typeface="Arial"/>
              </a:rPr>
              <a:t>演示程序及源代码示例</a:t>
            </a:r>
            <a:endParaRPr lang="en-US" sz="1200" b="1" kern="0" dirty="0">
              <a:solidFill>
                <a:srgbClr val="000000"/>
              </a:solidFill>
              <a:latin typeface="Arial"/>
            </a:endParaRPr>
          </a:p>
          <a:p>
            <a:pPr marL="228600" indent="-228600">
              <a:lnSpc>
                <a:spcPct val="80000"/>
              </a:lnSpc>
              <a:spcBef>
                <a:spcPct val="100000"/>
              </a:spcBef>
              <a:spcAft>
                <a:spcPct val="10000"/>
              </a:spcAft>
              <a:buSzPct val="75000"/>
              <a:buFont typeface="Wingdings" pitchFamily="2" charset="2"/>
              <a:buChar char="q"/>
              <a:defRPr/>
            </a:pPr>
            <a:endParaRPr lang="en-US" sz="1600" b="1" kern="0" dirty="0">
              <a:solidFill>
                <a:srgbClr val="000000"/>
              </a:solidFill>
              <a:latin typeface="Arial"/>
            </a:endParaRPr>
          </a:p>
          <a:p>
            <a:pPr marL="1085850" lvl="1" indent="-514350">
              <a:lnSpc>
                <a:spcPct val="80000"/>
              </a:lnSpc>
              <a:spcBef>
                <a:spcPct val="20000"/>
              </a:spcBef>
              <a:buFont typeface="Wingdings" pitchFamily="2" charset="2"/>
              <a:buChar char="§"/>
              <a:defRPr/>
            </a:pPr>
            <a:endParaRPr lang="en-US" sz="1200" kern="0" dirty="0">
              <a:solidFill>
                <a:srgbClr val="000000"/>
              </a:solidFill>
              <a:latin typeface="Arial"/>
            </a:endParaRPr>
          </a:p>
        </p:txBody>
      </p:sp>
      <p:pic>
        <p:nvPicPr>
          <p:cNvPr id="48137" name="Picture 7" descr="Black TI Logo"/>
          <p:cNvPicPr>
            <a:picLocks noChangeAspect="1" noChangeArrowheads="1"/>
          </p:cNvPicPr>
          <p:nvPr/>
        </p:nvPicPr>
        <p:blipFill>
          <a:blip r:embed="rId4" cstate="print"/>
          <a:srcRect/>
          <a:stretch>
            <a:fillRect/>
          </a:stretch>
        </p:blipFill>
        <p:spPr bwMode="auto">
          <a:xfrm>
            <a:off x="417513" y="5376863"/>
            <a:ext cx="817562" cy="741362"/>
          </a:xfrm>
          <a:prstGeom prst="rect">
            <a:avLst/>
          </a:prstGeom>
          <a:noFill/>
          <a:ln w="9525">
            <a:noFill/>
            <a:miter lim="800000"/>
            <a:headEnd/>
            <a:tailEnd/>
          </a:ln>
        </p:spPr>
      </p:pic>
      <p:sp>
        <p:nvSpPr>
          <p:cNvPr id="11277" name="TextBox 18"/>
          <p:cNvSpPr txBox="1">
            <a:spLocks noChangeArrowheads="1"/>
          </p:cNvSpPr>
          <p:nvPr/>
        </p:nvSpPr>
        <p:spPr bwMode="auto">
          <a:xfrm rot="-5400000">
            <a:off x="-61482" y="3635673"/>
            <a:ext cx="862737" cy="338554"/>
          </a:xfrm>
          <a:prstGeom prst="rect">
            <a:avLst/>
          </a:prstGeom>
          <a:noFill/>
          <a:ln w="9525">
            <a:noFill/>
            <a:miter lim="800000"/>
            <a:headEnd/>
            <a:tailEnd/>
          </a:ln>
        </p:spPr>
        <p:txBody>
          <a:bodyPr wrap="none">
            <a:spAutoFit/>
          </a:bodyPr>
          <a:lstStyle/>
          <a:p>
            <a:pPr>
              <a:defRPr/>
            </a:pPr>
            <a:r>
              <a:rPr lang="en-US" sz="1600" b="1" dirty="0" smtClean="0">
                <a:solidFill>
                  <a:srgbClr val="FF0000"/>
                </a:solidFill>
                <a:latin typeface="Arial" pitchFamily="34" charset="0"/>
              </a:rPr>
              <a:t> </a:t>
            </a:r>
            <a:r>
              <a:rPr lang="zh-CN" altLang="en-US" sz="1600" b="1" dirty="0">
                <a:solidFill>
                  <a:srgbClr val="FF0000"/>
                </a:solidFill>
                <a:latin typeface="Arial" pitchFamily="34" charset="0"/>
              </a:rPr>
              <a:t>开发板</a:t>
            </a:r>
            <a:endParaRPr lang="en-US" sz="1600" b="1" dirty="0">
              <a:solidFill>
                <a:srgbClr val="FF0000"/>
              </a:solidFill>
              <a:latin typeface="Arial" pitchFamily="34" charset="0"/>
            </a:endParaRPr>
          </a:p>
        </p:txBody>
      </p:sp>
      <p:sp>
        <p:nvSpPr>
          <p:cNvPr id="10" name="Rounded Rectangle 9"/>
          <p:cNvSpPr/>
          <p:nvPr/>
        </p:nvSpPr>
        <p:spPr bwMode="auto">
          <a:xfrm>
            <a:off x="78928" y="544257"/>
            <a:ext cx="8969375" cy="1913935"/>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rect">
              <a:fillToRect l="100000" t="100000"/>
            </a:path>
            <a:tileRect r="-100000" b="-100000"/>
          </a:gradFill>
          <a:ln>
            <a:headEnd type="none" w="med" len="med"/>
            <a:tailEnd type="none" w="med" len="med"/>
          </a:ln>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lstStyle/>
          <a:p>
            <a:pPr>
              <a:buFontTx/>
              <a:buChar char="•"/>
              <a:defRPr/>
            </a:pPr>
            <a:endParaRPr lang="en-US" sz="800">
              <a:solidFill>
                <a:srgbClr val="000000"/>
              </a:solidFill>
            </a:endParaRPr>
          </a:p>
        </p:txBody>
      </p:sp>
      <p:sp>
        <p:nvSpPr>
          <p:cNvPr id="11276" name="TextBox 18"/>
          <p:cNvSpPr txBox="1">
            <a:spLocks noChangeArrowheads="1"/>
          </p:cNvSpPr>
          <p:nvPr/>
        </p:nvSpPr>
        <p:spPr bwMode="auto">
          <a:xfrm rot="16200000">
            <a:off x="-19580" y="1309131"/>
            <a:ext cx="805029" cy="338554"/>
          </a:xfrm>
          <a:prstGeom prst="rect">
            <a:avLst/>
          </a:prstGeom>
          <a:noFill/>
          <a:ln w="9525">
            <a:noFill/>
            <a:miter lim="800000"/>
            <a:headEnd/>
            <a:tailEnd/>
          </a:ln>
        </p:spPr>
        <p:txBody>
          <a:bodyPr wrap="none">
            <a:spAutoFit/>
          </a:bodyPr>
          <a:lstStyle/>
          <a:p>
            <a:pPr>
              <a:defRPr/>
            </a:pPr>
            <a:r>
              <a:rPr lang="zh-CN" altLang="en-US" sz="1600" b="1" dirty="0" smtClean="0">
                <a:solidFill>
                  <a:srgbClr val="FF0000"/>
                </a:solidFill>
                <a:latin typeface="Arial" pitchFamily="34" charset="0"/>
              </a:rPr>
              <a:t>评估板</a:t>
            </a:r>
            <a:endParaRPr lang="en-US" sz="1600" b="1" dirty="0">
              <a:solidFill>
                <a:srgbClr val="FF0000"/>
              </a:solidFill>
              <a:latin typeface="Arial" pitchFamily="34" charset="0"/>
            </a:endParaRPr>
          </a:p>
        </p:txBody>
      </p:sp>
      <p:sp>
        <p:nvSpPr>
          <p:cNvPr id="20" name="Rectangle 2"/>
          <p:cNvSpPr txBox="1">
            <a:spLocks noChangeArrowheads="1"/>
          </p:cNvSpPr>
          <p:nvPr/>
        </p:nvSpPr>
        <p:spPr bwMode="auto">
          <a:xfrm>
            <a:off x="973777" y="556329"/>
            <a:ext cx="4975761" cy="187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8600" lvl="0" indent="-228600" eaLnBrk="0" hangingPunct="0">
              <a:lnSpc>
                <a:spcPct val="0"/>
              </a:lnSpc>
              <a:spcBef>
                <a:spcPct val="100000"/>
              </a:spcBef>
              <a:spcAft>
                <a:spcPct val="10000"/>
              </a:spcAft>
              <a:buSzPct val="75000"/>
              <a:defRPr/>
            </a:pPr>
            <a:endParaRPr lang="en-US" sz="1600" b="1" kern="0" dirty="0" smtClean="0">
              <a:solidFill>
                <a:srgbClr val="000000"/>
              </a:solidFill>
              <a:latin typeface="Arial"/>
            </a:endParaRPr>
          </a:p>
          <a:p>
            <a:pPr marL="228600" lvl="0" indent="-228600" eaLnBrk="0" hangingPunct="0">
              <a:lnSpc>
                <a:spcPct val="0"/>
              </a:lnSpc>
              <a:spcBef>
                <a:spcPct val="100000"/>
              </a:spcBef>
              <a:spcAft>
                <a:spcPct val="10000"/>
              </a:spcAft>
              <a:buSzPct val="75000"/>
              <a:defRPr/>
            </a:pPr>
            <a:r>
              <a:rPr lang="en-US" sz="1200" b="1" kern="0" dirty="0" smtClean="0">
                <a:solidFill>
                  <a:srgbClr val="000000"/>
                </a:solidFill>
                <a:latin typeface="Arial"/>
              </a:rPr>
              <a:t>TMDXRM48USB – </a:t>
            </a:r>
            <a:r>
              <a:rPr lang="en-US" sz="1100" b="1" kern="0" dirty="0" smtClean="0">
                <a:solidFill>
                  <a:srgbClr val="000000"/>
                </a:solidFill>
                <a:latin typeface="Arial"/>
              </a:rPr>
              <a:t>RM48 USB Stick Kit</a:t>
            </a:r>
            <a:endParaRPr lang="en-US" sz="1200" b="1" kern="0" dirty="0" smtClean="0">
              <a:solidFill>
                <a:srgbClr val="000000"/>
              </a:solidFill>
              <a:latin typeface="Arial"/>
            </a:endParaRPr>
          </a:p>
          <a:p>
            <a:pPr marL="228600" indent="-228600" eaLnBrk="0" hangingPunct="0">
              <a:lnSpc>
                <a:spcPct val="0"/>
              </a:lnSpc>
              <a:spcBef>
                <a:spcPct val="100000"/>
              </a:spcBef>
              <a:spcAft>
                <a:spcPct val="10000"/>
              </a:spcAft>
              <a:buSzPct val="75000"/>
              <a:defRPr/>
            </a:pPr>
            <a:r>
              <a:rPr lang="en-US" sz="1200" b="1" kern="0" dirty="0" smtClean="0">
                <a:solidFill>
                  <a:srgbClr val="000000"/>
                </a:solidFill>
                <a:latin typeface="Arial"/>
              </a:rPr>
              <a:t>TMDX570LS31USB – </a:t>
            </a:r>
            <a:r>
              <a:rPr lang="en-US" sz="1100" b="1" kern="0" dirty="0" smtClean="0">
                <a:solidFill>
                  <a:srgbClr val="000000"/>
                </a:solidFill>
                <a:latin typeface="Arial"/>
              </a:rPr>
              <a:t>TMS570 USB Stick Kit</a:t>
            </a:r>
            <a:endParaRPr lang="en-US" sz="1200" b="1" kern="0" dirty="0" smtClean="0">
              <a:solidFill>
                <a:srgbClr val="000000"/>
              </a:solidFill>
              <a:latin typeface="Arial"/>
            </a:endParaRPr>
          </a:p>
          <a:p>
            <a:pPr marL="228600" indent="-228600" eaLnBrk="0" hangingPunct="0">
              <a:lnSpc>
                <a:spcPct val="0"/>
              </a:lnSpc>
              <a:spcBef>
                <a:spcPct val="100000"/>
              </a:spcBef>
              <a:spcAft>
                <a:spcPct val="10000"/>
              </a:spcAft>
              <a:buSzPct val="75000"/>
              <a:defRPr/>
            </a:pPr>
            <a:r>
              <a:rPr lang="en-US" sz="1200" b="1" kern="0" dirty="0" smtClean="0">
                <a:solidFill>
                  <a:srgbClr val="000000"/>
                </a:solidFill>
                <a:latin typeface="Arial"/>
              </a:rPr>
              <a:t>TMDX470MF066USB – </a:t>
            </a:r>
            <a:r>
              <a:rPr lang="en-US" sz="1100" b="1" kern="0" dirty="0" smtClean="0">
                <a:solidFill>
                  <a:srgbClr val="000000"/>
                </a:solidFill>
                <a:latin typeface="Arial"/>
              </a:rPr>
              <a:t>TMS470M USB Stick Kit</a:t>
            </a:r>
            <a:endParaRPr lang="en-US" sz="1200" b="1" kern="0" dirty="0" smtClean="0">
              <a:solidFill>
                <a:srgbClr val="000000"/>
              </a:solidFill>
              <a:latin typeface="Arial"/>
            </a:endParaRPr>
          </a:p>
          <a:p>
            <a:pPr marL="1097280" marR="0" lvl="2" indent="-91440" algn="l" defTabSz="914400" rtl="0" eaLnBrk="0" fontAlgn="base" latinLnBrk="0" hangingPunct="0">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 USB</a:t>
            </a:r>
            <a:r>
              <a:rPr kumimoji="0" lang="zh-CN" altLang="en-US" sz="1050" b="1" i="0" u="none" strike="noStrike" kern="0" cap="none" spc="0" normalizeH="0" baseline="0" noProof="0" dirty="0" smtClean="0">
                <a:ln>
                  <a:noFill/>
                </a:ln>
                <a:solidFill>
                  <a:schemeClr val="tx1"/>
                </a:solidFill>
                <a:effectLst/>
                <a:uLnTx/>
                <a:uFillTx/>
                <a:latin typeface="+mn-lt"/>
              </a:rPr>
              <a:t>供电</a:t>
            </a:r>
            <a:endParaRPr kumimoji="0" lang="en-US" sz="1050" b="1" i="0" u="none" strike="noStrike" kern="0" cap="none" spc="0" normalizeH="0" baseline="0" noProof="0" dirty="0" smtClean="0">
              <a:ln>
                <a:noFill/>
              </a:ln>
              <a:solidFill>
                <a:schemeClr val="tx1"/>
              </a:solidFill>
              <a:effectLst/>
              <a:uLnTx/>
              <a:uFillTx/>
              <a:latin typeface="+mn-lt"/>
            </a:endParaRP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 </a:t>
            </a:r>
            <a:r>
              <a:rPr kumimoji="0" lang="zh-CN" altLang="en-US" sz="1050" b="1" i="0" u="none" strike="noStrike" kern="0" cap="none" spc="0" normalizeH="0" baseline="0" noProof="0" dirty="0" smtClean="0">
                <a:ln>
                  <a:noFill/>
                </a:ln>
                <a:solidFill>
                  <a:schemeClr val="tx1"/>
                </a:solidFill>
                <a:effectLst/>
                <a:uLnTx/>
                <a:uFillTx/>
                <a:latin typeface="+mn-lt"/>
              </a:rPr>
              <a:t>板载</a:t>
            </a:r>
            <a:r>
              <a:rPr kumimoji="0" lang="en-US" sz="1050" b="1" i="0" u="none" strike="noStrike" kern="0" cap="none" spc="0" normalizeH="0" baseline="0" noProof="0" dirty="0" smtClean="0">
                <a:ln>
                  <a:noFill/>
                </a:ln>
                <a:solidFill>
                  <a:schemeClr val="tx1"/>
                </a:solidFill>
                <a:effectLst/>
                <a:uLnTx/>
                <a:uFillTx/>
                <a:latin typeface="+mn-lt"/>
              </a:rPr>
              <a:t>USB XDS100v2 JTAG </a:t>
            </a:r>
            <a:r>
              <a:rPr lang="zh-CN" altLang="en-US" sz="1050" b="1" kern="0" dirty="0">
                <a:latin typeface="+mn-lt"/>
              </a:rPr>
              <a:t>调试器</a:t>
            </a:r>
            <a:endParaRPr kumimoji="0" lang="en-US" sz="1050" b="1" i="0" u="none" strike="noStrike" kern="0" cap="none" spc="0" normalizeH="0" baseline="0" noProof="0" dirty="0" smtClean="0">
              <a:ln>
                <a:noFill/>
              </a:ln>
              <a:solidFill>
                <a:schemeClr val="tx1"/>
              </a:solidFill>
              <a:effectLst/>
              <a:uLnTx/>
              <a:uFillTx/>
              <a:latin typeface="+mn-lt"/>
            </a:endParaRP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 </a:t>
            </a:r>
            <a:r>
              <a:rPr kumimoji="0" lang="zh-CN" altLang="en-US" sz="1050" b="1" i="0" u="none" strike="noStrike" kern="0" cap="none" spc="0" normalizeH="0" baseline="0" noProof="0" dirty="0" smtClean="0">
                <a:ln>
                  <a:noFill/>
                </a:ln>
                <a:solidFill>
                  <a:schemeClr val="tx1"/>
                </a:solidFill>
                <a:effectLst/>
                <a:uLnTx/>
                <a:uFillTx/>
                <a:latin typeface="+mn-lt"/>
              </a:rPr>
              <a:t>板载</a:t>
            </a:r>
            <a:r>
              <a:rPr kumimoji="0" lang="en-US" sz="1050" b="1" i="0" u="none" strike="noStrike" kern="0" cap="none" spc="0" normalizeH="0" baseline="0" noProof="0" dirty="0" smtClean="0">
                <a:ln>
                  <a:noFill/>
                </a:ln>
                <a:solidFill>
                  <a:schemeClr val="tx1"/>
                </a:solidFill>
                <a:effectLst/>
                <a:uLnTx/>
                <a:uFillTx/>
                <a:latin typeface="+mn-lt"/>
              </a:rPr>
              <a:t>SCI</a:t>
            </a:r>
            <a:r>
              <a:rPr lang="zh-CN" altLang="en-US" sz="1050" b="1" kern="0" dirty="0">
                <a:latin typeface="+mn-lt"/>
              </a:rPr>
              <a:t>用</a:t>
            </a:r>
            <a:r>
              <a:rPr lang="zh-CN" altLang="en-US" sz="1050" b="1" kern="0" dirty="0" smtClean="0">
                <a:latin typeface="+mn-lt"/>
              </a:rPr>
              <a:t>于连接</a:t>
            </a:r>
            <a:r>
              <a:rPr lang="en-US" altLang="zh-CN" sz="1050" b="1" kern="0" dirty="0" smtClean="0">
                <a:latin typeface="+mn-lt"/>
              </a:rPr>
              <a:t>PC</a:t>
            </a:r>
            <a:endParaRPr kumimoji="0" lang="en-US" sz="1050" b="1" i="0" u="none" strike="noStrike" kern="0" cap="none" spc="0" normalizeH="0" baseline="0" noProof="0" dirty="0" smtClean="0">
              <a:ln>
                <a:noFill/>
              </a:ln>
              <a:solidFill>
                <a:schemeClr val="tx1"/>
              </a:solidFill>
              <a:effectLst/>
              <a:uLnTx/>
              <a:uFillTx/>
              <a:latin typeface="+mn-lt"/>
            </a:endParaRP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 </a:t>
            </a:r>
            <a:r>
              <a:rPr kumimoji="0" lang="zh-CN" altLang="en-US" sz="1050" b="1" i="0" u="none" strike="noStrike" kern="0" cap="none" spc="0" normalizeH="0" baseline="0" noProof="0" dirty="0" smtClean="0">
                <a:ln>
                  <a:noFill/>
                </a:ln>
                <a:solidFill>
                  <a:schemeClr val="tx1"/>
                </a:solidFill>
                <a:effectLst/>
                <a:uLnTx/>
                <a:uFillTx/>
                <a:latin typeface="+mn-lt"/>
              </a:rPr>
              <a:t>提供信号测试点可选择信号进行测试</a:t>
            </a:r>
            <a:endParaRPr kumimoji="0" lang="en-US" sz="1050" b="1" i="0" u="none" strike="noStrike" kern="0" cap="none" spc="0" normalizeH="0" baseline="0" noProof="0" dirty="0" smtClean="0">
              <a:ln>
                <a:noFill/>
              </a:ln>
              <a:solidFill>
                <a:schemeClr val="tx1"/>
              </a:solidFill>
              <a:effectLst/>
              <a:uLnTx/>
              <a:uFillTx/>
              <a:latin typeface="+mn-lt"/>
            </a:endParaRP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 LED, </a:t>
            </a:r>
            <a:r>
              <a:rPr kumimoji="0" lang="zh-CN" altLang="en-US" sz="1050" b="1" i="0" u="none" strike="noStrike" kern="0" cap="none" spc="0" normalizeH="0" baseline="0" noProof="0" dirty="0" smtClean="0">
                <a:ln>
                  <a:noFill/>
                </a:ln>
                <a:solidFill>
                  <a:schemeClr val="tx1"/>
                </a:solidFill>
                <a:effectLst/>
                <a:uLnTx/>
                <a:uFillTx/>
                <a:latin typeface="+mn-lt"/>
              </a:rPr>
              <a:t>温度传感器和光传感器</a:t>
            </a:r>
            <a:endParaRPr kumimoji="0" lang="en-US" sz="1050" b="1" i="0" u="none" strike="noStrike" kern="0" cap="none" spc="0" normalizeH="0" baseline="0" noProof="0" dirty="0" smtClean="0">
              <a:ln>
                <a:noFill/>
              </a:ln>
              <a:solidFill>
                <a:schemeClr val="tx1"/>
              </a:solidFill>
              <a:effectLst/>
              <a:uLnTx/>
              <a:uFillTx/>
              <a:latin typeface="+mn-lt"/>
            </a:endParaRP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lang="en-US" sz="1050" b="1" kern="0" dirty="0" smtClean="0">
                <a:latin typeface="+mn-lt"/>
              </a:rPr>
              <a:t> </a:t>
            </a:r>
            <a:r>
              <a:rPr lang="zh-CN" altLang="en-US" sz="1050" b="1" kern="0" dirty="0" smtClean="0">
                <a:latin typeface="+mn-lt"/>
              </a:rPr>
              <a:t>加速度计</a:t>
            </a:r>
            <a:r>
              <a:rPr lang="en-US" sz="1050" b="1" kern="0" dirty="0" smtClean="0">
                <a:latin typeface="+mn-lt"/>
              </a:rPr>
              <a:t> </a:t>
            </a:r>
          </a:p>
          <a:p>
            <a:pPr marL="1097280" marR="0" lvl="2" indent="-91440" algn="l" defTabSz="914400" rtl="0" eaLnBrk="0" fontAlgn="base" latinLnBrk="0" hangingPunct="0">
              <a:lnSpc>
                <a:spcPct val="80000"/>
              </a:lnSpc>
              <a:spcBef>
                <a:spcPct val="20000"/>
              </a:spcBef>
              <a:spcAft>
                <a:spcPct val="0"/>
              </a:spcAft>
              <a:buClrTx/>
              <a:buSzTx/>
              <a:buFontTx/>
              <a:buChar char="•"/>
              <a:tabLst/>
              <a:defRPr/>
            </a:pPr>
            <a:r>
              <a:rPr kumimoji="0" lang="en-US" sz="1050" b="1" i="0" u="none" strike="noStrike" kern="0" cap="none" spc="0" normalizeH="0" baseline="0" noProof="0" dirty="0" smtClean="0">
                <a:ln>
                  <a:noFill/>
                </a:ln>
                <a:solidFill>
                  <a:schemeClr val="tx1"/>
                </a:solidFill>
                <a:effectLst/>
                <a:uLnTx/>
                <a:uFillTx/>
                <a:latin typeface="+mn-lt"/>
              </a:rPr>
              <a:t>CAN </a:t>
            </a:r>
            <a:r>
              <a:rPr kumimoji="0" lang="zh-CN" altLang="en-US" sz="1050" b="1" i="0" u="none" strike="noStrike" kern="0" cap="none" spc="0" normalizeH="0" baseline="0" noProof="0" dirty="0" smtClean="0">
                <a:ln>
                  <a:noFill/>
                </a:ln>
                <a:solidFill>
                  <a:schemeClr val="tx1"/>
                </a:solidFill>
                <a:effectLst/>
                <a:uLnTx/>
                <a:uFillTx/>
                <a:latin typeface="+mn-lt"/>
              </a:rPr>
              <a:t>收发器</a:t>
            </a:r>
            <a:endParaRPr kumimoji="0" lang="en-US" sz="1200" b="1" i="0" u="none" strike="noStrike" kern="0" cap="none" spc="0" normalizeH="0" baseline="0" noProof="0" dirty="0" smtClean="0">
              <a:ln>
                <a:noFill/>
              </a:ln>
              <a:solidFill>
                <a:schemeClr val="tx1"/>
              </a:solidFill>
              <a:effectLst/>
              <a:uLnTx/>
              <a:uFillTx/>
              <a:latin typeface="+mn-lt"/>
              <a:ea typeface="+mn-ea"/>
              <a:cs typeface="+mn-cs"/>
            </a:endParaRPr>
          </a:p>
          <a:p>
            <a:pPr marL="1085850" marR="0" lvl="1" indent="-514350" algn="l" defTabSz="914400" rtl="0" eaLnBrk="0" fontAlgn="base" latinLnBrk="0" hangingPunct="0">
              <a:lnSpc>
                <a:spcPct val="80000"/>
              </a:lnSpc>
              <a:spcBef>
                <a:spcPct val="20000"/>
              </a:spcBef>
              <a:spcAft>
                <a:spcPct val="0"/>
              </a:spcAft>
              <a:buClrTx/>
              <a:buSzTx/>
              <a:buFont typeface="Wingdings" pitchFamily="2" charset="2"/>
              <a:buChar char="§"/>
              <a:tabLst/>
              <a:defRPr/>
            </a:pPr>
            <a:endParaRPr kumimoji="0" lang="en-US" sz="900" b="0" i="0" u="none" strike="noStrike" kern="0" cap="none" spc="0" normalizeH="0" baseline="0" noProof="0" dirty="0" smtClean="0">
              <a:ln>
                <a:noFill/>
              </a:ln>
              <a:solidFill>
                <a:schemeClr val="tx1"/>
              </a:solidFill>
              <a:effectLst/>
              <a:uLnTx/>
              <a:uFillTx/>
              <a:latin typeface="+mn-lt"/>
            </a:endParaRPr>
          </a:p>
        </p:txBody>
      </p:sp>
      <p:sp>
        <p:nvSpPr>
          <p:cNvPr id="26" name="Rounded Rectangle 25"/>
          <p:cNvSpPr/>
          <p:nvPr/>
        </p:nvSpPr>
        <p:spPr bwMode="auto">
          <a:xfrm>
            <a:off x="6210300" y="712426"/>
            <a:ext cx="2654300" cy="1624299"/>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a:buFontTx/>
              <a:buChar char="•"/>
              <a:defRPr/>
            </a:pPr>
            <a:endParaRPr lang="en-US" sz="800">
              <a:solidFill>
                <a:srgbClr val="000000"/>
              </a:solidFill>
            </a:endParaRPr>
          </a:p>
        </p:txBody>
      </p:sp>
      <p:pic>
        <p:nvPicPr>
          <p:cNvPr id="48134" name="Picture 368" descr="LS20 USB Kit"/>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562278" y="777432"/>
            <a:ext cx="2048322" cy="1482119"/>
          </a:xfrm>
          <a:prstGeom prst="rect">
            <a:avLst/>
          </a:prstGeom>
          <a:noFill/>
          <a:ln w="9525">
            <a:noFill/>
            <a:miter lim="800000"/>
            <a:headEnd/>
            <a:tailEnd/>
          </a:ln>
        </p:spPr>
      </p:pic>
      <p:grpSp>
        <p:nvGrpSpPr>
          <p:cNvPr id="2" name="Group 21"/>
          <p:cNvGrpSpPr>
            <a:grpSpLocks/>
          </p:cNvGrpSpPr>
          <p:nvPr/>
        </p:nvGrpSpPr>
        <p:grpSpPr bwMode="auto">
          <a:xfrm>
            <a:off x="6552753" y="784482"/>
            <a:ext cx="1023938" cy="865188"/>
            <a:chOff x="6141268" y="3083358"/>
            <a:chExt cx="1023047" cy="864105"/>
          </a:xfrm>
        </p:grpSpPr>
        <p:sp>
          <p:nvSpPr>
            <p:cNvPr id="15" name="Explosion 1 14"/>
            <p:cNvSpPr/>
            <p:nvPr/>
          </p:nvSpPr>
          <p:spPr bwMode="auto">
            <a:xfrm>
              <a:off x="6141268" y="3083358"/>
              <a:ext cx="1023047" cy="864105"/>
            </a:xfrm>
            <a:prstGeom prst="irregularSeal1">
              <a:avLst/>
            </a:prstGeom>
            <a:ln>
              <a:headEnd type="none" w="med" len="med"/>
              <a:tailEnd type="none" w="med" len="med"/>
            </a:ln>
          </p:spPr>
          <p:style>
            <a:lnRef idx="0">
              <a:schemeClr val="accent3"/>
            </a:lnRef>
            <a:fillRef idx="1002">
              <a:schemeClr val="dk2"/>
            </a:fillRef>
            <a:effectRef idx="3">
              <a:schemeClr val="accent3"/>
            </a:effectRef>
            <a:fontRef idx="minor">
              <a:schemeClr val="lt1"/>
            </a:fontRef>
          </p:style>
          <p:txBody>
            <a:bodyPr/>
            <a:lstStyle/>
            <a:p>
              <a:pPr>
                <a:buFontTx/>
                <a:buChar char="•"/>
                <a:defRPr/>
              </a:pPr>
              <a:endParaRPr lang="en-US" sz="800">
                <a:solidFill>
                  <a:srgbClr val="000000"/>
                </a:solidFill>
              </a:endParaRPr>
            </a:p>
          </p:txBody>
        </p:sp>
        <p:sp>
          <p:nvSpPr>
            <p:cNvPr id="11286" name="TextBox 22"/>
            <p:cNvSpPr txBox="1">
              <a:spLocks noChangeArrowheads="1"/>
            </p:cNvSpPr>
            <p:nvPr/>
          </p:nvSpPr>
          <p:spPr bwMode="auto">
            <a:xfrm>
              <a:off x="6407736" y="3319600"/>
              <a:ext cx="482180" cy="307589"/>
            </a:xfrm>
            <a:prstGeom prst="rect">
              <a:avLst/>
            </a:prstGeom>
            <a:noFill/>
            <a:ln w="9525">
              <a:noFill/>
              <a:miter lim="800000"/>
              <a:headEnd/>
              <a:tailEnd/>
            </a:ln>
          </p:spPr>
          <p:txBody>
            <a:bodyPr wrap="none">
              <a:spAutoFit/>
            </a:bodyPr>
            <a:lstStyle/>
            <a:p>
              <a:pPr>
                <a:defRPr/>
              </a:pPr>
              <a:r>
                <a:rPr lang="en-US" sz="1400" b="1">
                  <a:solidFill>
                    <a:srgbClr val="FFFFFF"/>
                  </a:solidFill>
                  <a:latin typeface="Arial" pitchFamily="34" charset="0"/>
                </a:rPr>
                <a:t>$79</a:t>
              </a:r>
              <a:endParaRPr lang="en-US" sz="1400">
                <a:solidFill>
                  <a:srgbClr val="FFFFFF"/>
                </a:solidFill>
                <a:latin typeface="Arial" pitchFamily="34" charset="0"/>
              </a:endParaRPr>
            </a:p>
          </p:txBody>
        </p:sp>
      </p:grpSp>
      <p:sp>
        <p:nvSpPr>
          <p:cNvPr id="27" name="Rounded Rectangle 26"/>
          <p:cNvSpPr/>
          <p:nvPr/>
        </p:nvSpPr>
        <p:spPr bwMode="auto">
          <a:xfrm>
            <a:off x="6257925" y="2919126"/>
            <a:ext cx="2635250" cy="1852899"/>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a:buFontTx/>
              <a:buChar char="•"/>
              <a:defRPr/>
            </a:pPr>
            <a:endParaRPr lang="en-US" sz="800">
              <a:solidFill>
                <a:srgbClr val="000000"/>
              </a:solidFill>
            </a:endParaRPr>
          </a:p>
        </p:txBody>
      </p:sp>
      <p:pic>
        <p:nvPicPr>
          <p:cNvPr id="25" name="Picture 24" descr="RM HDK.png"/>
          <p:cNvPicPr>
            <a:picLocks noChangeAspect="1"/>
          </p:cNvPicPr>
          <p:nvPr/>
        </p:nvPicPr>
        <p:blipFill>
          <a:blip r:embed="rId6" cstate="print"/>
          <a:stretch>
            <a:fillRect/>
          </a:stretch>
        </p:blipFill>
        <p:spPr>
          <a:xfrm rot="400315">
            <a:off x="6862873" y="2949587"/>
            <a:ext cx="1996884" cy="1835575"/>
          </a:xfrm>
          <a:prstGeom prst="rect">
            <a:avLst/>
          </a:prstGeom>
        </p:spPr>
      </p:pic>
      <p:grpSp>
        <p:nvGrpSpPr>
          <p:cNvPr id="22" name="Group 21"/>
          <p:cNvGrpSpPr/>
          <p:nvPr/>
        </p:nvGrpSpPr>
        <p:grpSpPr>
          <a:xfrm>
            <a:off x="6392863" y="2930238"/>
            <a:ext cx="1023937" cy="863600"/>
            <a:chOff x="6659563" y="952500"/>
            <a:chExt cx="1023937" cy="863600"/>
          </a:xfrm>
        </p:grpSpPr>
        <p:sp>
          <p:nvSpPr>
            <p:cNvPr id="19" name="Explosion 1 18"/>
            <p:cNvSpPr/>
            <p:nvPr/>
          </p:nvSpPr>
          <p:spPr bwMode="auto">
            <a:xfrm>
              <a:off x="6659563" y="952500"/>
              <a:ext cx="1023937" cy="863600"/>
            </a:xfrm>
            <a:prstGeom prst="irregularSeal1">
              <a:avLst/>
            </a:prstGeom>
            <a:ln>
              <a:headEnd type="none" w="med" len="med"/>
              <a:tailEnd type="none" w="med" len="med"/>
            </a:ln>
          </p:spPr>
          <p:style>
            <a:lnRef idx="0">
              <a:schemeClr val="accent3"/>
            </a:lnRef>
            <a:fillRef idx="1002">
              <a:schemeClr val="dk2"/>
            </a:fillRef>
            <a:effectRef idx="3">
              <a:schemeClr val="accent3"/>
            </a:effectRef>
            <a:fontRef idx="minor">
              <a:schemeClr val="lt1"/>
            </a:fontRef>
          </p:style>
          <p:txBody>
            <a:bodyPr/>
            <a:lstStyle/>
            <a:p>
              <a:pPr>
                <a:buFontTx/>
                <a:buChar char="•"/>
                <a:defRPr/>
              </a:pPr>
              <a:endParaRPr lang="en-US" sz="800">
                <a:solidFill>
                  <a:srgbClr val="000000"/>
                </a:solidFill>
              </a:endParaRPr>
            </a:p>
          </p:txBody>
        </p:sp>
        <p:sp>
          <p:nvSpPr>
            <p:cNvPr id="11282" name="TextBox 22"/>
            <p:cNvSpPr txBox="1">
              <a:spLocks noChangeArrowheads="1"/>
            </p:cNvSpPr>
            <p:nvPr/>
          </p:nvSpPr>
          <p:spPr bwMode="auto">
            <a:xfrm>
              <a:off x="6826250" y="1208088"/>
              <a:ext cx="582211" cy="307777"/>
            </a:xfrm>
            <a:prstGeom prst="rect">
              <a:avLst/>
            </a:prstGeom>
            <a:noFill/>
            <a:ln w="9525">
              <a:noFill/>
              <a:miter lim="800000"/>
              <a:headEnd/>
              <a:tailEnd/>
            </a:ln>
          </p:spPr>
          <p:txBody>
            <a:bodyPr wrap="none">
              <a:spAutoFit/>
            </a:bodyPr>
            <a:lstStyle/>
            <a:p>
              <a:pPr>
                <a:defRPr/>
              </a:pPr>
              <a:r>
                <a:rPr lang="en-US" sz="1400" b="1" dirty="0" smtClean="0">
                  <a:solidFill>
                    <a:srgbClr val="FFFFFF"/>
                  </a:solidFill>
                  <a:latin typeface="Arial" pitchFamily="34" charset="0"/>
                </a:rPr>
                <a:t>$199</a:t>
              </a:r>
              <a:endParaRPr lang="en-US" sz="1400" dirty="0">
                <a:solidFill>
                  <a:srgbClr val="FFFFFF"/>
                </a:solidFill>
                <a:latin typeface="Arial" pitchFamily="34" charset="0"/>
              </a:endParaRPr>
            </a:p>
          </p:txBody>
        </p:sp>
      </p:grpSp>
      <p:sp>
        <p:nvSpPr>
          <p:cNvPr id="28" name="Slide Number Placeholder 4"/>
          <p:cNvSpPr txBox="1">
            <a:spLocks noGrp="1"/>
          </p:cNvSpPr>
          <p:nvPr/>
        </p:nvSpPr>
        <p:spPr bwMode="auto">
          <a:xfrm>
            <a:off x="7010400" y="667067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6</a:t>
            </a:fld>
            <a:endParaRPr lang="en-US" sz="800" dirty="0" smtClean="0">
              <a:solidFill>
                <a:srgbClr val="000000"/>
              </a:solidFill>
              <a:latin typeface="Arial" pitchFamily="34" charset="0"/>
              <a:ea typeface="MS PGothic" pitchFamily="34" charset="-128"/>
            </a:endParaRPr>
          </a:p>
        </p:txBody>
      </p:sp>
      <p:pic>
        <p:nvPicPr>
          <p:cNvPr id="23" name="Picture 2"/>
          <p:cNvPicPr>
            <a:picLocks noChangeAspect="1" noChangeArrowheads="1"/>
          </p:cNvPicPr>
          <p:nvPr/>
        </p:nvPicPr>
        <p:blipFill>
          <a:blip r:embed="rId7" cstate="print"/>
          <a:srcRect/>
          <a:stretch>
            <a:fillRect/>
          </a:stretch>
        </p:blipFill>
        <p:spPr bwMode="auto">
          <a:xfrm>
            <a:off x="6734174" y="4999435"/>
            <a:ext cx="1468964" cy="123943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4" name="Picture 3"/>
          <p:cNvPicPr>
            <a:picLocks noChangeAspect="1" noChangeArrowheads="1"/>
          </p:cNvPicPr>
          <p:nvPr/>
        </p:nvPicPr>
        <p:blipFill>
          <a:blip r:embed="rId8" cstate="screen"/>
          <a:srcRect/>
          <a:stretch>
            <a:fillRect/>
          </a:stretch>
        </p:blipFill>
        <p:spPr bwMode="auto">
          <a:xfrm>
            <a:off x="7911229" y="5777869"/>
            <a:ext cx="994646" cy="4440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6391276" y="2305916"/>
            <a:ext cx="1866900" cy="424296"/>
          </a:xfrm>
          <a:prstGeom prst="rect">
            <a:avLst/>
          </a:prstGeom>
          <a:ln>
            <a:headEnd/>
            <a:tailEnd/>
          </a:ln>
        </p:spPr>
        <p:style>
          <a:lnRef idx="0">
            <a:schemeClr val="accent1"/>
          </a:lnRef>
          <a:fillRef idx="3">
            <a:schemeClr val="accent1"/>
          </a:fillRef>
          <a:effectRef idx="3">
            <a:schemeClr val="accent1"/>
          </a:effectRef>
          <a:fontRef idx="minor">
            <a:schemeClr val="lt1"/>
          </a:fontRef>
        </p:style>
      </p:pic>
      <p:pic>
        <p:nvPicPr>
          <p:cNvPr id="6146" name="Picture 2"/>
          <p:cNvPicPr>
            <a:picLocks noChangeAspect="1" noChangeArrowheads="1"/>
          </p:cNvPicPr>
          <p:nvPr/>
        </p:nvPicPr>
        <p:blipFill>
          <a:blip r:embed="rId4" cstate="print"/>
          <a:stretch>
            <a:fillRect/>
          </a:stretch>
        </p:blipFill>
        <p:spPr bwMode="auto">
          <a:xfrm>
            <a:off x="276225" y="3287614"/>
            <a:ext cx="1104899" cy="932258"/>
          </a:xfrm>
          <a:prstGeom prst="rect">
            <a:avLst/>
          </a:prstGeom>
          <a:noFill/>
          <a:ln>
            <a:noFill/>
          </a:ln>
          <a:effectLst>
            <a:outerShdw blurRad="50800" dist="38100" dir="2700000" algn="tl" rotWithShape="0">
              <a:prstClr val="black">
                <a:alpha val="40000"/>
              </a:prstClr>
            </a:outerShdw>
          </a:effectLst>
        </p:spPr>
      </p:pic>
      <p:pic>
        <p:nvPicPr>
          <p:cNvPr id="83970" name="Picture 6"/>
          <p:cNvPicPr>
            <a:picLocks noChangeAspect="1" noChangeArrowheads="1"/>
          </p:cNvPicPr>
          <p:nvPr/>
        </p:nvPicPr>
        <p:blipFill>
          <a:blip r:embed="rId5" cstate="print"/>
          <a:srcRect/>
          <a:stretch>
            <a:fillRect/>
          </a:stretch>
        </p:blipFill>
        <p:spPr bwMode="auto">
          <a:xfrm>
            <a:off x="4558413" y="3316289"/>
            <a:ext cx="1328037" cy="100737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3971" name="Rounded Rectangle 1"/>
          <p:cNvSpPr>
            <a:spLocks noChangeArrowheads="1"/>
          </p:cNvSpPr>
          <p:nvPr/>
        </p:nvSpPr>
        <p:spPr bwMode="auto">
          <a:xfrm>
            <a:off x="4633913" y="601663"/>
            <a:ext cx="4191000" cy="304800"/>
          </a:xfrm>
          <a:prstGeom prst="roundRect">
            <a:avLst>
              <a:gd name="adj" fmla="val 11551"/>
            </a:avLst>
          </a:prstGeom>
          <a:ln>
            <a:headEnd/>
            <a:tailEnd/>
          </a:ln>
        </p:spPr>
        <p:style>
          <a:lnRef idx="0">
            <a:schemeClr val="accent5"/>
          </a:lnRef>
          <a:fillRef idx="1003">
            <a:schemeClr val="dk2"/>
          </a:fillRef>
          <a:effectRef idx="3">
            <a:schemeClr val="accent5"/>
          </a:effectRef>
          <a:fontRef idx="minor">
            <a:schemeClr val="lt1"/>
          </a:fontRef>
        </p:style>
        <p:txBody>
          <a:bodyPr tIns="91440" anchor="ctr"/>
          <a:lstStyle/>
          <a:p>
            <a:pPr algn="ctr" eaLnBrk="0" hangingPunct="0">
              <a:lnSpc>
                <a:spcPct val="80000"/>
              </a:lnSpc>
              <a:spcBef>
                <a:spcPct val="50000"/>
              </a:spcBef>
            </a:pPr>
            <a:r>
              <a:rPr lang="en-US" b="1" dirty="0" smtClean="0">
                <a:solidFill>
                  <a:srgbClr val="FFFFFF"/>
                </a:solidFill>
                <a:latin typeface="Arial" pitchFamily="34" charset="0"/>
              </a:rPr>
              <a:t>RTOS </a:t>
            </a:r>
          </a:p>
        </p:txBody>
      </p:sp>
      <p:sp>
        <p:nvSpPr>
          <p:cNvPr id="83972" name="Rounded Rectangle 2"/>
          <p:cNvSpPr>
            <a:spLocks noChangeArrowheads="1"/>
          </p:cNvSpPr>
          <p:nvPr/>
        </p:nvSpPr>
        <p:spPr bwMode="auto">
          <a:xfrm>
            <a:off x="228600" y="601663"/>
            <a:ext cx="4038600" cy="304800"/>
          </a:xfrm>
          <a:prstGeom prst="roundRect">
            <a:avLst>
              <a:gd name="adj" fmla="val 7292"/>
            </a:avLst>
          </a:prstGeom>
          <a:ln>
            <a:headEnd/>
            <a:tailEnd/>
          </a:ln>
        </p:spPr>
        <p:style>
          <a:lnRef idx="0">
            <a:schemeClr val="accent5"/>
          </a:lnRef>
          <a:fillRef idx="1003">
            <a:schemeClr val="dk2"/>
          </a:fillRef>
          <a:effectRef idx="3">
            <a:schemeClr val="accent5"/>
          </a:effectRef>
          <a:fontRef idx="minor">
            <a:schemeClr val="lt1"/>
          </a:fontRef>
        </p:style>
        <p:txBody>
          <a:bodyPr tIns="91440" anchor="ctr"/>
          <a:lstStyle/>
          <a:p>
            <a:pPr algn="ctr" eaLnBrk="0" hangingPunct="0">
              <a:lnSpc>
                <a:spcPct val="80000"/>
              </a:lnSpc>
              <a:spcBef>
                <a:spcPct val="50000"/>
              </a:spcBef>
            </a:pPr>
            <a:r>
              <a:rPr lang="en-US" b="1" dirty="0" smtClean="0">
                <a:solidFill>
                  <a:srgbClr val="FFFFFF"/>
                </a:solidFill>
                <a:latin typeface="Arial" pitchFamily="34" charset="0"/>
              </a:rPr>
              <a:t>IDEs (</a:t>
            </a:r>
            <a:r>
              <a:rPr lang="zh-CN" altLang="en-US" b="1" dirty="0" smtClean="0">
                <a:solidFill>
                  <a:srgbClr val="FFFFFF"/>
                </a:solidFill>
                <a:latin typeface="Arial" pitchFamily="34" charset="0"/>
              </a:rPr>
              <a:t>编译器和调试器</a:t>
            </a:r>
            <a:r>
              <a:rPr lang="en-US" b="1" dirty="0" smtClean="0">
                <a:solidFill>
                  <a:srgbClr val="FFFFFF"/>
                </a:solidFill>
                <a:latin typeface="Arial" pitchFamily="34" charset="0"/>
              </a:rPr>
              <a:t>)</a:t>
            </a:r>
          </a:p>
        </p:txBody>
      </p:sp>
      <p:sp>
        <p:nvSpPr>
          <p:cNvPr id="83973" name="TextBox 4"/>
          <p:cNvSpPr txBox="1">
            <a:spLocks noChangeArrowheads="1"/>
          </p:cNvSpPr>
          <p:nvPr/>
        </p:nvSpPr>
        <p:spPr bwMode="auto">
          <a:xfrm>
            <a:off x="152400" y="0"/>
            <a:ext cx="8763000" cy="523875"/>
          </a:xfrm>
          <a:prstGeom prst="rect">
            <a:avLst/>
          </a:prstGeom>
          <a:noFill/>
          <a:ln w="9525">
            <a:noFill/>
            <a:miter lim="800000"/>
            <a:headEnd/>
            <a:tailEnd/>
          </a:ln>
        </p:spPr>
        <p:txBody>
          <a:bodyPr>
            <a:spAutoFit/>
          </a:bodyPr>
          <a:lstStyle/>
          <a:p>
            <a:r>
              <a:rPr lang="en-US" sz="2800" b="1" dirty="0" err="1" smtClean="0">
                <a:solidFill>
                  <a:srgbClr val="FF0000"/>
                </a:solidFill>
                <a:latin typeface="Arial" pitchFamily="34" charset="0"/>
              </a:rPr>
              <a:t>Hercules</a:t>
            </a:r>
            <a:r>
              <a:rPr lang="en-US" sz="1400" b="1" baseline="90000" dirty="0" err="1" smtClean="0">
                <a:solidFill>
                  <a:srgbClr val="FF0000"/>
                </a:solidFill>
                <a:latin typeface="Arial" pitchFamily="34" charset="0"/>
              </a:rPr>
              <a:t>TM</a:t>
            </a:r>
            <a:r>
              <a:rPr lang="en-US" sz="2800" b="1" dirty="0" smtClean="0">
                <a:solidFill>
                  <a:srgbClr val="FF0000"/>
                </a:solidFill>
                <a:latin typeface="Arial" pitchFamily="34" charset="0"/>
              </a:rPr>
              <a:t> </a:t>
            </a:r>
            <a:r>
              <a:rPr lang="zh-CN" altLang="en-US" sz="2800" b="1" dirty="0" smtClean="0">
                <a:solidFill>
                  <a:srgbClr val="FF0000"/>
                </a:solidFill>
                <a:latin typeface="Arial" pitchFamily="34" charset="0"/>
              </a:rPr>
              <a:t>软件开发工具</a:t>
            </a:r>
            <a:endParaRPr lang="en-US" sz="2800" b="1" dirty="0" smtClean="0">
              <a:solidFill>
                <a:srgbClr val="FF0000"/>
              </a:solidFill>
              <a:latin typeface="Arial" pitchFamily="34" charset="0"/>
            </a:endParaRPr>
          </a:p>
        </p:txBody>
      </p:sp>
      <p:pic>
        <p:nvPicPr>
          <p:cNvPr id="83974" name="Picture 2" descr="http://cnx.org/content/m23011/latest/fig33.jpg"/>
          <p:cNvPicPr>
            <a:picLocks noChangeAspect="1" noChangeArrowheads="1"/>
          </p:cNvPicPr>
          <p:nvPr/>
        </p:nvPicPr>
        <p:blipFill>
          <a:blip r:embed="rId6" cstate="print"/>
          <a:srcRect/>
          <a:stretch>
            <a:fillRect/>
          </a:stretch>
        </p:blipFill>
        <p:spPr bwMode="auto">
          <a:xfrm>
            <a:off x="228600" y="1058863"/>
            <a:ext cx="1524000" cy="1217612"/>
          </a:xfrm>
          <a:prstGeom prst="rect">
            <a:avLst/>
          </a:prstGeom>
          <a:noFill/>
          <a:ln w="9525">
            <a:noFill/>
            <a:miter lim="800000"/>
            <a:headEnd/>
            <a:tailEnd/>
          </a:ln>
        </p:spPr>
      </p:pic>
      <p:pic>
        <p:nvPicPr>
          <p:cNvPr id="83975" name="Picture 4"/>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rot="1485238">
            <a:off x="5264850" y="3852863"/>
            <a:ext cx="463550" cy="539750"/>
          </a:xfrm>
          <a:prstGeom prst="rect">
            <a:avLst/>
          </a:prstGeom>
          <a:noFill/>
          <a:ln w="9525">
            <a:noFill/>
            <a:miter lim="800000"/>
            <a:headEnd/>
            <a:tailEnd/>
          </a:ln>
        </p:spPr>
      </p:pic>
      <p:sp>
        <p:nvSpPr>
          <p:cNvPr id="17" name="TextBox 16"/>
          <p:cNvSpPr txBox="1"/>
          <p:nvPr/>
        </p:nvSpPr>
        <p:spPr>
          <a:xfrm>
            <a:off x="5991225" y="3194050"/>
            <a:ext cx="3200400" cy="1200329"/>
          </a:xfrm>
          <a:prstGeom prst="rect">
            <a:avLst/>
          </a:prstGeom>
          <a:noFill/>
        </p:spPr>
        <p:txBody>
          <a:bodyPr lIns="0" rIns="0">
            <a:spAutoFit/>
          </a:bodyPr>
          <a:lstStyle/>
          <a:p>
            <a:pPr>
              <a:defRPr/>
            </a:pPr>
            <a:r>
              <a:rPr lang="en-US" sz="1200" b="1" dirty="0" smtClean="0">
                <a:solidFill>
                  <a:srgbClr val="000000"/>
                </a:solidFill>
              </a:rPr>
              <a:t>HALCoGen</a:t>
            </a:r>
            <a:endParaRPr lang="en-US" sz="1200" b="1" dirty="0">
              <a:solidFill>
                <a:srgbClr val="000000"/>
              </a:solidFill>
            </a:endParaRPr>
          </a:p>
          <a:p>
            <a:pPr marL="112713" indent="-91440">
              <a:buFontTx/>
              <a:buChar char="•"/>
              <a:defRPr/>
            </a:pPr>
            <a:r>
              <a:rPr lang="zh-CN" altLang="en-US" sz="1200" dirty="0" smtClean="0">
                <a:solidFill>
                  <a:srgbClr val="000000"/>
                </a:solidFill>
                <a:latin typeface="Arial" pitchFamily="34" charset="0"/>
              </a:rPr>
              <a:t>用户可输入高抽象性的信息</a:t>
            </a:r>
            <a:endParaRPr lang="de-DE" sz="1200" dirty="0">
              <a:solidFill>
                <a:srgbClr val="000000"/>
              </a:solidFill>
              <a:latin typeface="Arial" pitchFamily="34" charset="0"/>
            </a:endParaRPr>
          </a:p>
          <a:p>
            <a:pPr marL="112713" indent="-91440">
              <a:buFontTx/>
              <a:buChar char="•"/>
              <a:defRPr/>
            </a:pPr>
            <a:r>
              <a:rPr lang="zh-CN" altLang="en-US" sz="1200" dirty="0" smtClean="0">
                <a:solidFill>
                  <a:srgbClr val="000000"/>
                </a:solidFill>
                <a:latin typeface="Arial" pitchFamily="34" charset="0"/>
              </a:rPr>
              <a:t>图形界面的代码生成器</a:t>
            </a:r>
            <a:endParaRPr lang="de-DE" sz="1200" dirty="0">
              <a:solidFill>
                <a:srgbClr val="000000"/>
              </a:solidFill>
              <a:latin typeface="Arial" pitchFamily="34" charset="0"/>
            </a:endParaRPr>
          </a:p>
          <a:p>
            <a:pPr marL="112713" indent="-91440">
              <a:buFontTx/>
              <a:buChar char="•"/>
              <a:defRPr/>
            </a:pPr>
            <a:r>
              <a:rPr lang="zh-CN" altLang="en-US" sz="1200" dirty="0">
                <a:solidFill>
                  <a:srgbClr val="000000"/>
                </a:solidFill>
                <a:latin typeface="Arial" pitchFamily="34" charset="0"/>
              </a:rPr>
              <a:t>简</a:t>
            </a:r>
            <a:r>
              <a:rPr lang="zh-CN" altLang="en-US" sz="1200" dirty="0" smtClean="0">
                <a:solidFill>
                  <a:srgbClr val="000000"/>
                </a:solidFill>
                <a:latin typeface="Arial" pitchFamily="34" charset="0"/>
              </a:rPr>
              <a:t>易配置</a:t>
            </a:r>
            <a:endParaRPr lang="de-DE" sz="1200" dirty="0">
              <a:solidFill>
                <a:srgbClr val="000000"/>
              </a:solidFill>
              <a:latin typeface="Arial" pitchFamily="34" charset="0"/>
            </a:endParaRPr>
          </a:p>
          <a:p>
            <a:pPr marL="112713" indent="-91440">
              <a:buFontTx/>
              <a:buChar char="•"/>
              <a:defRPr/>
            </a:pPr>
            <a:r>
              <a:rPr lang="zh-CN" altLang="en-US" sz="1200" dirty="0" smtClean="0">
                <a:solidFill>
                  <a:srgbClr val="000000"/>
                </a:solidFill>
                <a:latin typeface="Arial" pitchFamily="34" charset="0"/>
              </a:rPr>
              <a:t>新项目快速上手</a:t>
            </a:r>
            <a:r>
              <a:rPr lang="de-DE" sz="1200" dirty="0" smtClean="0">
                <a:solidFill>
                  <a:srgbClr val="000000"/>
                </a:solidFill>
                <a:latin typeface="Arial" pitchFamily="34" charset="0"/>
              </a:rPr>
              <a:t> </a:t>
            </a:r>
          </a:p>
          <a:p>
            <a:pPr marL="112713" indent="-91440">
              <a:buFontTx/>
              <a:buChar char="•"/>
              <a:defRPr/>
            </a:pPr>
            <a:r>
              <a:rPr lang="zh-CN" altLang="en-US" sz="1200" dirty="0" smtClean="0">
                <a:solidFill>
                  <a:srgbClr val="000000"/>
                </a:solidFill>
                <a:latin typeface="Arial" pitchFamily="34" charset="0"/>
              </a:rPr>
              <a:t>支持</a:t>
            </a:r>
            <a:r>
              <a:rPr lang="de-DE" sz="1200" dirty="0" smtClean="0">
                <a:solidFill>
                  <a:srgbClr val="000000"/>
                </a:solidFill>
                <a:latin typeface="Arial" pitchFamily="34" charset="0"/>
              </a:rPr>
              <a:t> CCS, IAR &amp; KEIL IDEs</a:t>
            </a:r>
            <a:endParaRPr lang="en-US" sz="1200" dirty="0">
              <a:solidFill>
                <a:srgbClr val="000000"/>
              </a:solidFill>
              <a:latin typeface="Arial" pitchFamily="34" charset="0"/>
            </a:endParaRPr>
          </a:p>
        </p:txBody>
      </p:sp>
      <p:sp>
        <p:nvSpPr>
          <p:cNvPr id="83977" name="TextBox 22"/>
          <p:cNvSpPr txBox="1">
            <a:spLocks noChangeArrowheads="1"/>
          </p:cNvSpPr>
          <p:nvPr/>
        </p:nvSpPr>
        <p:spPr bwMode="auto">
          <a:xfrm>
            <a:off x="1581150" y="4435350"/>
            <a:ext cx="2752725" cy="615553"/>
          </a:xfrm>
          <a:prstGeom prst="rect">
            <a:avLst/>
          </a:prstGeom>
          <a:noFill/>
          <a:ln w="9525">
            <a:noFill/>
            <a:miter lim="800000"/>
            <a:headEnd/>
            <a:tailEnd/>
          </a:ln>
        </p:spPr>
        <p:txBody>
          <a:bodyPr wrap="square" lIns="0" rIns="0">
            <a:spAutoFit/>
          </a:bodyPr>
          <a:lstStyle/>
          <a:p>
            <a:r>
              <a:rPr lang="en-US" sz="1200" b="1" dirty="0" smtClean="0">
                <a:solidFill>
                  <a:srgbClr val="000000"/>
                </a:solidFill>
                <a:latin typeface="Arial" pitchFamily="34" charset="0"/>
              </a:rPr>
              <a:t>PLL </a:t>
            </a:r>
            <a:r>
              <a:rPr lang="zh-CN" altLang="en-US" sz="1200" b="1" dirty="0" smtClean="0">
                <a:solidFill>
                  <a:srgbClr val="000000"/>
                </a:solidFill>
                <a:latin typeface="Arial" pitchFamily="34" charset="0"/>
              </a:rPr>
              <a:t>计算器</a:t>
            </a:r>
            <a:endParaRPr lang="en-US" sz="1200" b="1" dirty="0" smtClean="0">
              <a:solidFill>
                <a:srgbClr val="000000"/>
              </a:solidFill>
              <a:latin typeface="Arial" pitchFamily="34" charset="0"/>
            </a:endParaRPr>
          </a:p>
          <a:p>
            <a:r>
              <a:rPr lang="zh-CN" altLang="en-US" sz="1100" dirty="0">
                <a:solidFill>
                  <a:srgbClr val="000000"/>
                </a:solidFill>
                <a:latin typeface="Arial" pitchFamily="34" charset="0"/>
              </a:rPr>
              <a:t>帮</a:t>
            </a:r>
            <a:r>
              <a:rPr lang="zh-CN" altLang="en-US" sz="1100" dirty="0" smtClean="0">
                <a:solidFill>
                  <a:srgbClr val="000000"/>
                </a:solidFill>
                <a:latin typeface="Arial" pitchFamily="34" charset="0"/>
              </a:rPr>
              <a:t>助用户非常简单的配置</a:t>
            </a:r>
            <a:r>
              <a:rPr lang="en-US" altLang="zh-CN" sz="1100" dirty="0" smtClean="0">
                <a:solidFill>
                  <a:srgbClr val="000000"/>
                </a:solidFill>
                <a:latin typeface="Arial" pitchFamily="34" charset="0"/>
              </a:rPr>
              <a:t>Hercules</a:t>
            </a:r>
            <a:r>
              <a:rPr lang="zh-CN" altLang="en-US" sz="1100" dirty="0" smtClean="0">
                <a:solidFill>
                  <a:srgbClr val="000000"/>
                </a:solidFill>
                <a:latin typeface="Arial" pitchFamily="34" charset="0"/>
              </a:rPr>
              <a:t>平台的</a:t>
            </a:r>
            <a:r>
              <a:rPr lang="en-US" altLang="zh-CN" sz="1100" dirty="0" smtClean="0">
                <a:solidFill>
                  <a:srgbClr val="000000"/>
                </a:solidFill>
                <a:latin typeface="Arial" pitchFamily="34" charset="0"/>
              </a:rPr>
              <a:t>PLL</a:t>
            </a:r>
            <a:r>
              <a:rPr lang="zh-CN" altLang="en-US" sz="1100" dirty="0" smtClean="0">
                <a:solidFill>
                  <a:srgbClr val="000000"/>
                </a:solidFill>
                <a:latin typeface="Arial" pitchFamily="34" charset="0"/>
              </a:rPr>
              <a:t>和</a:t>
            </a:r>
            <a:r>
              <a:rPr lang="en-US" altLang="zh-CN" sz="1100" dirty="0" smtClean="0">
                <a:solidFill>
                  <a:srgbClr val="000000"/>
                </a:solidFill>
                <a:latin typeface="Arial" pitchFamily="34" charset="0"/>
              </a:rPr>
              <a:t>FPLL</a:t>
            </a:r>
            <a:r>
              <a:rPr lang="zh-CN" altLang="en-US" sz="1100" dirty="0" smtClean="0">
                <a:solidFill>
                  <a:srgbClr val="000000"/>
                </a:solidFill>
                <a:latin typeface="Arial" pitchFamily="34" charset="0"/>
              </a:rPr>
              <a:t>。</a:t>
            </a:r>
            <a:endParaRPr lang="en-US" sz="1100" dirty="0" smtClean="0">
              <a:solidFill>
                <a:srgbClr val="000000"/>
              </a:solidFill>
              <a:latin typeface="Arial" pitchFamily="34" charset="0"/>
            </a:endParaRPr>
          </a:p>
        </p:txBody>
      </p:sp>
      <p:sp>
        <p:nvSpPr>
          <p:cNvPr id="83978" name="TextBox 31"/>
          <p:cNvSpPr txBox="1">
            <a:spLocks noChangeArrowheads="1"/>
          </p:cNvSpPr>
          <p:nvPr/>
        </p:nvSpPr>
        <p:spPr bwMode="auto">
          <a:xfrm>
            <a:off x="1539875" y="5248275"/>
            <a:ext cx="2841625" cy="1384995"/>
          </a:xfrm>
          <a:prstGeom prst="rect">
            <a:avLst/>
          </a:prstGeom>
          <a:noFill/>
          <a:ln w="9525">
            <a:noFill/>
            <a:miter lim="800000"/>
            <a:headEnd/>
            <a:tailEnd/>
          </a:ln>
        </p:spPr>
        <p:txBody>
          <a:bodyPr wrap="square" lIns="0" rIns="0">
            <a:spAutoFit/>
          </a:bodyPr>
          <a:lstStyle/>
          <a:p>
            <a:r>
              <a:rPr lang="en-US" sz="1200" b="1" dirty="0" smtClean="0">
                <a:solidFill>
                  <a:srgbClr val="000000"/>
                </a:solidFill>
                <a:latin typeface="Arial" pitchFamily="34" charset="0"/>
              </a:rPr>
              <a:t>HET IDE</a:t>
            </a:r>
          </a:p>
          <a:p>
            <a:pPr>
              <a:buFontTx/>
              <a:buChar char="•"/>
            </a:pPr>
            <a:r>
              <a:rPr lang="en-US" sz="1200" dirty="0" smtClean="0">
                <a:solidFill>
                  <a:srgbClr val="000000"/>
                </a:solidFill>
                <a:latin typeface="Arial" pitchFamily="34" charset="0"/>
              </a:rPr>
              <a:t> </a:t>
            </a:r>
            <a:r>
              <a:rPr lang="zh-CN" altLang="en-US" sz="1200" dirty="0" smtClean="0">
                <a:solidFill>
                  <a:srgbClr val="000000"/>
                </a:solidFill>
                <a:latin typeface="Arial" pitchFamily="34" charset="0"/>
              </a:rPr>
              <a:t>图形编程环境</a:t>
            </a:r>
            <a:endParaRPr lang="en-US" sz="1200" dirty="0" smtClean="0">
              <a:solidFill>
                <a:srgbClr val="000000"/>
              </a:solidFill>
              <a:latin typeface="Arial" pitchFamily="34" charset="0"/>
            </a:endParaRPr>
          </a:p>
          <a:p>
            <a:pPr>
              <a:buFontTx/>
              <a:buChar char="•"/>
            </a:pPr>
            <a:r>
              <a:rPr lang="en-US" sz="1200" dirty="0" smtClean="0">
                <a:solidFill>
                  <a:srgbClr val="000000"/>
                </a:solidFill>
                <a:latin typeface="Arial" pitchFamily="34" charset="0"/>
              </a:rPr>
              <a:t> </a:t>
            </a:r>
            <a:r>
              <a:rPr lang="zh-CN" altLang="en-US" sz="1200" dirty="0" smtClean="0">
                <a:solidFill>
                  <a:srgbClr val="000000"/>
                </a:solidFill>
                <a:latin typeface="Arial" pitchFamily="34" charset="0"/>
              </a:rPr>
              <a:t>输出模拟工具</a:t>
            </a:r>
            <a:endParaRPr lang="en-US" sz="1200" dirty="0" smtClean="0">
              <a:solidFill>
                <a:srgbClr val="000000"/>
              </a:solidFill>
              <a:latin typeface="Arial" pitchFamily="34" charset="0"/>
            </a:endParaRPr>
          </a:p>
          <a:p>
            <a:pPr>
              <a:buFontTx/>
              <a:buChar char="•"/>
            </a:pPr>
            <a:r>
              <a:rPr lang="en-US" sz="1200" dirty="0" smtClean="0">
                <a:solidFill>
                  <a:srgbClr val="000000"/>
                </a:solidFill>
                <a:latin typeface="Arial" pitchFamily="34" charset="0"/>
              </a:rPr>
              <a:t> </a:t>
            </a:r>
            <a:r>
              <a:rPr lang="zh-CN" altLang="en-US" sz="1200" dirty="0" smtClean="0">
                <a:solidFill>
                  <a:srgbClr val="000000"/>
                </a:solidFill>
                <a:latin typeface="Arial" pitchFamily="34" charset="0"/>
              </a:rPr>
              <a:t>生成可用于</a:t>
            </a:r>
            <a:r>
              <a:rPr lang="en-US" altLang="zh-CN" sz="1200" dirty="0" smtClean="0">
                <a:solidFill>
                  <a:srgbClr val="000000"/>
                </a:solidFill>
                <a:latin typeface="Arial" pitchFamily="34" charset="0"/>
              </a:rPr>
              <a:t>CCS</a:t>
            </a:r>
            <a:r>
              <a:rPr lang="zh-CN" altLang="en-US" sz="1200" dirty="0" smtClean="0">
                <a:solidFill>
                  <a:srgbClr val="000000"/>
                </a:solidFill>
                <a:latin typeface="Arial" pitchFamily="34" charset="0"/>
              </a:rPr>
              <a:t>环境的软件模块</a:t>
            </a:r>
            <a:endParaRPr lang="en-US" altLang="zh-CN" sz="1200" dirty="0" smtClean="0">
              <a:solidFill>
                <a:srgbClr val="000000"/>
              </a:solidFill>
              <a:latin typeface="Arial" pitchFamily="34" charset="0"/>
            </a:endParaRPr>
          </a:p>
          <a:p>
            <a:pPr>
              <a:buFontTx/>
              <a:buChar char="•"/>
            </a:pPr>
            <a:r>
              <a:rPr lang="en-US" sz="1200" dirty="0">
                <a:solidFill>
                  <a:srgbClr val="000000"/>
                </a:solidFill>
                <a:latin typeface="Arial" pitchFamily="34" charset="0"/>
              </a:rPr>
              <a:t> </a:t>
            </a:r>
            <a:r>
              <a:rPr lang="zh-CN" altLang="en-US" sz="1200" dirty="0">
                <a:solidFill>
                  <a:srgbClr val="000000"/>
                </a:solidFill>
                <a:latin typeface="Arial" pitchFamily="34" charset="0"/>
              </a:rPr>
              <a:t>包</a:t>
            </a:r>
            <a:r>
              <a:rPr lang="zh-CN" altLang="en-US" sz="1200" dirty="0" smtClean="0">
                <a:solidFill>
                  <a:srgbClr val="000000"/>
                </a:solidFill>
                <a:latin typeface="Arial" pitchFamily="34" charset="0"/>
              </a:rPr>
              <a:t>含了</a:t>
            </a:r>
            <a:r>
              <a:rPr lang="en-US" altLang="zh-CN" sz="1200" dirty="0" smtClean="0">
                <a:solidFill>
                  <a:srgbClr val="000000"/>
                </a:solidFill>
                <a:latin typeface="Arial" pitchFamily="34" charset="0"/>
              </a:rPr>
              <a:t>TI</a:t>
            </a:r>
            <a:r>
              <a:rPr lang="zh-CN" altLang="en-US" sz="1200" dirty="0" smtClean="0">
                <a:solidFill>
                  <a:srgbClr val="000000"/>
                </a:solidFill>
                <a:latin typeface="Arial" pitchFamily="34" charset="0"/>
              </a:rPr>
              <a:t>提供的一些功能例程</a:t>
            </a:r>
            <a:endParaRPr lang="en-US" sz="1200" dirty="0" smtClean="0">
              <a:solidFill>
                <a:srgbClr val="000000"/>
              </a:solidFill>
              <a:latin typeface="Arial" pitchFamily="34" charset="0"/>
            </a:endParaRPr>
          </a:p>
          <a:p>
            <a:endParaRPr lang="en-US" sz="1200" b="1" dirty="0" smtClean="0">
              <a:solidFill>
                <a:srgbClr val="000000"/>
              </a:solidFill>
              <a:latin typeface="Arial" pitchFamily="34" charset="0"/>
            </a:endParaRPr>
          </a:p>
          <a:p>
            <a:endParaRPr lang="en-US" sz="1200" b="1" dirty="0" smtClean="0">
              <a:solidFill>
                <a:srgbClr val="000000"/>
              </a:solidFill>
              <a:latin typeface="Arial" pitchFamily="34" charset="0"/>
            </a:endParaRPr>
          </a:p>
        </p:txBody>
      </p:sp>
      <p:sp>
        <p:nvSpPr>
          <p:cNvPr id="83979" name="TextBox 32"/>
          <p:cNvSpPr txBox="1">
            <a:spLocks noChangeArrowheads="1"/>
          </p:cNvSpPr>
          <p:nvPr/>
        </p:nvSpPr>
        <p:spPr bwMode="auto">
          <a:xfrm>
            <a:off x="1547050" y="3236975"/>
            <a:ext cx="2419350" cy="1123384"/>
          </a:xfrm>
          <a:prstGeom prst="rect">
            <a:avLst/>
          </a:prstGeom>
          <a:noFill/>
          <a:ln w="9525">
            <a:noFill/>
            <a:miter lim="800000"/>
            <a:headEnd/>
            <a:tailEnd/>
          </a:ln>
        </p:spPr>
        <p:txBody>
          <a:bodyPr lIns="0" rIns="0">
            <a:spAutoFit/>
          </a:bodyPr>
          <a:lstStyle/>
          <a:p>
            <a:r>
              <a:rPr lang="zh-CN" altLang="en-US" sz="1200" b="1" dirty="0" smtClean="0">
                <a:solidFill>
                  <a:srgbClr val="000000"/>
                </a:solidFill>
                <a:latin typeface="Arial" pitchFamily="34" charset="0"/>
              </a:rPr>
              <a:t>安全型</a:t>
            </a:r>
            <a:r>
              <a:rPr lang="en-US" altLang="zh-CN" sz="1200" b="1" dirty="0" smtClean="0">
                <a:solidFill>
                  <a:srgbClr val="000000"/>
                </a:solidFill>
                <a:latin typeface="Arial" pitchFamily="34" charset="0"/>
              </a:rPr>
              <a:t>MCU</a:t>
            </a:r>
            <a:r>
              <a:rPr lang="zh-CN" altLang="en-US" sz="1200" b="1" dirty="0" smtClean="0">
                <a:solidFill>
                  <a:srgbClr val="000000"/>
                </a:solidFill>
                <a:latin typeface="Arial" pitchFamily="34" charset="0"/>
              </a:rPr>
              <a:t>演示程序</a:t>
            </a:r>
            <a:endParaRPr lang="en-US" sz="1200" b="1" dirty="0" smtClean="0">
              <a:solidFill>
                <a:srgbClr val="000000"/>
              </a:solidFill>
              <a:latin typeface="Arial" pitchFamily="34" charset="0"/>
            </a:endParaRPr>
          </a:p>
          <a:p>
            <a:pPr>
              <a:buFont typeface="Arial" pitchFamily="34" charset="0"/>
              <a:buChar char="•"/>
            </a:pPr>
            <a:r>
              <a:rPr lang="en-US" sz="1100" dirty="0" smtClean="0">
                <a:solidFill>
                  <a:srgbClr val="000000"/>
                </a:solidFill>
                <a:latin typeface="Arial" pitchFamily="34" charset="0"/>
              </a:rPr>
              <a:t> </a:t>
            </a:r>
            <a:r>
              <a:rPr lang="zh-CN" altLang="en-US" sz="1100" dirty="0" smtClean="0">
                <a:solidFill>
                  <a:srgbClr val="000000"/>
                </a:solidFill>
                <a:latin typeface="Arial" pitchFamily="34" charset="0"/>
              </a:rPr>
              <a:t>演示了安全关键的性能</a:t>
            </a:r>
            <a:endParaRPr lang="en-US" sz="1100" dirty="0" smtClean="0">
              <a:solidFill>
                <a:srgbClr val="000000"/>
              </a:solidFill>
              <a:latin typeface="Arial" pitchFamily="34" charset="0"/>
            </a:endParaRPr>
          </a:p>
          <a:p>
            <a:pPr>
              <a:buFont typeface="Arial" pitchFamily="34" charset="0"/>
              <a:buChar char="•"/>
            </a:pPr>
            <a:r>
              <a:rPr lang="en-US" sz="1100" dirty="0" smtClean="0">
                <a:solidFill>
                  <a:srgbClr val="000000"/>
                </a:solidFill>
                <a:latin typeface="Arial" pitchFamily="34" charset="0"/>
              </a:rPr>
              <a:t> </a:t>
            </a:r>
            <a:r>
              <a:rPr lang="zh-CN" altLang="en-US" sz="1100" dirty="0" smtClean="0">
                <a:solidFill>
                  <a:srgbClr val="000000"/>
                </a:solidFill>
                <a:latin typeface="Arial" pitchFamily="34" charset="0"/>
              </a:rPr>
              <a:t>光线传感器和温度传感器演示</a:t>
            </a:r>
            <a:endParaRPr lang="en-US" sz="1100" dirty="0" smtClean="0">
              <a:solidFill>
                <a:srgbClr val="000000"/>
              </a:solidFill>
              <a:latin typeface="Arial" pitchFamily="34" charset="0"/>
            </a:endParaRPr>
          </a:p>
          <a:p>
            <a:pPr>
              <a:buFont typeface="Arial" pitchFamily="34" charset="0"/>
              <a:buChar char="•"/>
            </a:pPr>
            <a:r>
              <a:rPr lang="en-US" sz="1100" dirty="0" smtClean="0">
                <a:solidFill>
                  <a:srgbClr val="000000"/>
                </a:solidFill>
                <a:latin typeface="Arial" pitchFamily="34" charset="0"/>
              </a:rPr>
              <a:t> LED </a:t>
            </a:r>
            <a:r>
              <a:rPr lang="zh-CN" altLang="en-US" sz="1100" dirty="0" smtClean="0">
                <a:solidFill>
                  <a:srgbClr val="000000"/>
                </a:solidFill>
                <a:latin typeface="Arial" pitchFamily="34" charset="0"/>
              </a:rPr>
              <a:t>演示</a:t>
            </a:r>
            <a:endParaRPr lang="en-US" sz="1100" dirty="0" smtClean="0">
              <a:solidFill>
                <a:srgbClr val="000000"/>
              </a:solidFill>
              <a:latin typeface="Arial" pitchFamily="34" charset="0"/>
            </a:endParaRPr>
          </a:p>
          <a:p>
            <a:pPr>
              <a:buFont typeface="Arial" pitchFamily="34" charset="0"/>
              <a:buChar char="•"/>
            </a:pPr>
            <a:r>
              <a:rPr lang="zh-CN" altLang="en-US" sz="1100" dirty="0" smtClean="0">
                <a:solidFill>
                  <a:srgbClr val="000000"/>
                </a:solidFill>
                <a:latin typeface="Arial" pitchFamily="34" charset="0"/>
              </a:rPr>
              <a:t>迷宫游戏演示</a:t>
            </a:r>
            <a:endParaRPr lang="en-US" altLang="zh-CN" sz="1100" dirty="0" smtClean="0">
              <a:solidFill>
                <a:srgbClr val="000000"/>
              </a:solidFill>
              <a:latin typeface="Arial" pitchFamily="34" charset="0"/>
            </a:endParaRPr>
          </a:p>
          <a:p>
            <a:pPr>
              <a:buFont typeface="Arial" pitchFamily="34" charset="0"/>
              <a:buChar char="•"/>
            </a:pPr>
            <a:r>
              <a:rPr lang="en-US" sz="1100" dirty="0" smtClean="0">
                <a:solidFill>
                  <a:srgbClr val="000000"/>
                </a:solidFill>
                <a:latin typeface="Arial" pitchFamily="34" charset="0"/>
              </a:rPr>
              <a:t> </a:t>
            </a:r>
            <a:r>
              <a:rPr lang="zh-CN" altLang="en-US" sz="1100" dirty="0" smtClean="0">
                <a:solidFill>
                  <a:srgbClr val="000000"/>
                </a:solidFill>
                <a:latin typeface="Arial" pitchFamily="34" charset="0"/>
              </a:rPr>
              <a:t>通过</a:t>
            </a:r>
            <a:r>
              <a:rPr lang="en-US" altLang="zh-CN" sz="1100" dirty="0" smtClean="0">
                <a:solidFill>
                  <a:srgbClr val="000000"/>
                </a:solidFill>
                <a:latin typeface="Arial" pitchFamily="34" charset="0"/>
              </a:rPr>
              <a:t>CCS</a:t>
            </a:r>
            <a:r>
              <a:rPr lang="zh-CN" altLang="en-US" sz="1100" dirty="0" smtClean="0">
                <a:solidFill>
                  <a:srgbClr val="000000"/>
                </a:solidFill>
                <a:latin typeface="Arial" pitchFamily="34" charset="0"/>
              </a:rPr>
              <a:t>浏览源代码</a:t>
            </a:r>
            <a:endParaRPr lang="en-US" sz="1100" dirty="0" smtClean="0">
              <a:solidFill>
                <a:srgbClr val="000000"/>
              </a:solidFill>
              <a:latin typeface="Arial" pitchFamily="34" charset="0"/>
            </a:endParaRPr>
          </a:p>
        </p:txBody>
      </p:sp>
      <p:sp>
        <p:nvSpPr>
          <p:cNvPr id="83980" name="TextBox 39"/>
          <p:cNvSpPr txBox="1">
            <a:spLocks noChangeArrowheads="1"/>
          </p:cNvSpPr>
          <p:nvPr/>
        </p:nvSpPr>
        <p:spPr bwMode="auto">
          <a:xfrm>
            <a:off x="5986463" y="5391150"/>
            <a:ext cx="2744787" cy="646331"/>
          </a:xfrm>
          <a:prstGeom prst="rect">
            <a:avLst/>
          </a:prstGeom>
          <a:noFill/>
          <a:ln w="9525">
            <a:noFill/>
            <a:miter lim="800000"/>
            <a:headEnd/>
            <a:tailEnd/>
          </a:ln>
        </p:spPr>
        <p:txBody>
          <a:bodyPr lIns="0" rIns="0">
            <a:spAutoFit/>
          </a:bodyPr>
          <a:lstStyle/>
          <a:p>
            <a:r>
              <a:rPr lang="en-US" sz="1200" b="1" dirty="0" smtClean="0">
                <a:solidFill>
                  <a:srgbClr val="000000"/>
                </a:solidFill>
                <a:latin typeface="Arial" pitchFamily="34" charset="0"/>
              </a:rPr>
              <a:t>now Flash </a:t>
            </a:r>
            <a:r>
              <a:rPr lang="en-US" sz="1200" b="1" dirty="0" err="1" smtClean="0">
                <a:solidFill>
                  <a:srgbClr val="000000"/>
                </a:solidFill>
                <a:latin typeface="Arial" pitchFamily="34" charset="0"/>
              </a:rPr>
              <a:t>Flash</a:t>
            </a:r>
            <a:r>
              <a:rPr lang="zh-CN" altLang="en-US" sz="1200" b="1" dirty="0" smtClean="0">
                <a:solidFill>
                  <a:srgbClr val="000000"/>
                </a:solidFill>
                <a:latin typeface="Arial" pitchFamily="34" charset="0"/>
              </a:rPr>
              <a:t>编程工具</a:t>
            </a:r>
            <a:endParaRPr lang="en-US" sz="1200" b="1" dirty="0" smtClean="0">
              <a:solidFill>
                <a:srgbClr val="000000"/>
              </a:solidFill>
              <a:latin typeface="Arial" pitchFamily="34" charset="0"/>
            </a:endParaRPr>
          </a:p>
          <a:p>
            <a:r>
              <a:rPr lang="en-US" sz="1200" dirty="0" smtClean="0">
                <a:solidFill>
                  <a:srgbClr val="000000"/>
                </a:solidFill>
                <a:latin typeface="Arial" pitchFamily="34" charset="0"/>
              </a:rPr>
              <a:t>GUI</a:t>
            </a:r>
            <a:r>
              <a:rPr lang="zh-CN" altLang="en-US" sz="1200" dirty="0" smtClean="0">
                <a:solidFill>
                  <a:srgbClr val="000000"/>
                </a:solidFill>
                <a:latin typeface="Arial" pitchFamily="34" charset="0"/>
              </a:rPr>
              <a:t>和命令行的编程工具，无需</a:t>
            </a:r>
            <a:r>
              <a:rPr lang="en-US" altLang="zh-CN" sz="1200" dirty="0" smtClean="0">
                <a:solidFill>
                  <a:srgbClr val="000000"/>
                </a:solidFill>
                <a:latin typeface="Arial" pitchFamily="34" charset="0"/>
              </a:rPr>
              <a:t>IDE</a:t>
            </a:r>
            <a:r>
              <a:rPr lang="zh-CN" altLang="en-US" sz="1200" dirty="0" smtClean="0">
                <a:solidFill>
                  <a:srgbClr val="000000"/>
                </a:solidFill>
                <a:latin typeface="Arial" pitchFamily="34" charset="0"/>
              </a:rPr>
              <a:t>即可实现对</a:t>
            </a:r>
            <a:r>
              <a:rPr lang="en-US" altLang="zh-CN" sz="1200" dirty="0" smtClean="0">
                <a:solidFill>
                  <a:srgbClr val="000000"/>
                </a:solidFill>
                <a:latin typeface="Arial" pitchFamily="34" charset="0"/>
              </a:rPr>
              <a:t>Hercules</a:t>
            </a:r>
            <a:r>
              <a:rPr lang="zh-CN" altLang="en-US" sz="1200" dirty="0" smtClean="0">
                <a:solidFill>
                  <a:srgbClr val="000000"/>
                </a:solidFill>
                <a:latin typeface="Arial" pitchFamily="34" charset="0"/>
              </a:rPr>
              <a:t>产品的编程</a:t>
            </a:r>
            <a:endParaRPr lang="en-US" sz="1200" dirty="0" smtClean="0">
              <a:solidFill>
                <a:srgbClr val="000000"/>
              </a:solidFill>
              <a:latin typeface="Arial" pitchFamily="34" charset="0"/>
            </a:endParaRPr>
          </a:p>
        </p:txBody>
      </p:sp>
      <p:pic>
        <p:nvPicPr>
          <p:cNvPr id="83981" name="Picture 3"/>
          <p:cNvPicPr>
            <a:picLocks noChangeAspect="1" noChangeArrowheads="1"/>
          </p:cNvPicPr>
          <p:nvPr/>
        </p:nvPicPr>
        <p:blipFill>
          <a:blip r:embed="rId8" cstate="print"/>
          <a:srcRect/>
          <a:stretch>
            <a:fillRect/>
          </a:stretch>
        </p:blipFill>
        <p:spPr bwMode="auto">
          <a:xfrm>
            <a:off x="4572000" y="5211763"/>
            <a:ext cx="1066800" cy="682625"/>
          </a:xfrm>
          <a:prstGeom prst="rect">
            <a:avLst/>
          </a:prstGeom>
          <a:noFill/>
          <a:ln w="9525">
            <a:noFill/>
            <a:miter lim="800000"/>
            <a:headEnd/>
            <a:tailEnd/>
          </a:ln>
        </p:spPr>
      </p:pic>
      <p:pic>
        <p:nvPicPr>
          <p:cNvPr id="36" name="Picture 34"/>
          <p:cNvPicPr>
            <a:picLocks noChangeAspect="1" noChangeArrowheads="1"/>
          </p:cNvPicPr>
          <p:nvPr/>
        </p:nvPicPr>
        <p:blipFill>
          <a:blip r:embed="rId9" cstate="print"/>
          <a:srcRect/>
          <a:stretch>
            <a:fillRect/>
          </a:stretch>
        </p:blipFill>
        <p:spPr bwMode="auto">
          <a:xfrm>
            <a:off x="894391" y="2060575"/>
            <a:ext cx="955675" cy="536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6544" name="Picture 48"/>
          <p:cNvPicPr>
            <a:picLocks noChangeAspect="1" noChangeArrowheads="1"/>
          </p:cNvPicPr>
          <p:nvPr/>
        </p:nvPicPr>
        <p:blipFill>
          <a:blip r:embed="rId10" cstate="screen"/>
          <a:srcRect/>
          <a:stretch>
            <a:fillRect/>
          </a:stretch>
        </p:blipFill>
        <p:spPr bwMode="auto">
          <a:xfrm>
            <a:off x="379332" y="1607041"/>
            <a:ext cx="685800" cy="4708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3984" name="Picture 22" descr="Keil_logo"/>
          <p:cNvPicPr>
            <a:picLocks noChangeAspect="1" noChangeArrowheads="1"/>
          </p:cNvPicPr>
          <p:nvPr/>
        </p:nvPicPr>
        <p:blipFill>
          <a:blip r:embed="rId11" cstate="print"/>
          <a:srcRect/>
          <a:stretch>
            <a:fillRect/>
          </a:stretch>
        </p:blipFill>
        <p:spPr bwMode="auto">
          <a:xfrm>
            <a:off x="207963" y="2312988"/>
            <a:ext cx="619125" cy="228600"/>
          </a:xfrm>
          <a:prstGeom prst="rect">
            <a:avLst/>
          </a:prstGeom>
          <a:noFill/>
          <a:ln w="9525">
            <a:noFill/>
            <a:miter lim="800000"/>
            <a:headEnd/>
            <a:tailEnd/>
          </a:ln>
        </p:spPr>
      </p:pic>
      <p:pic>
        <p:nvPicPr>
          <p:cNvPr id="44" name="Picture 3"/>
          <p:cNvPicPr>
            <a:picLocks noChangeAspect="1" noChangeArrowheads="1"/>
          </p:cNvPicPr>
          <p:nvPr/>
        </p:nvPicPr>
        <p:blipFill>
          <a:blip r:embed="rId12" cstate="screen"/>
          <a:stretch>
            <a:fillRect/>
          </a:stretch>
        </p:blipFill>
        <p:spPr bwMode="auto">
          <a:xfrm>
            <a:off x="695325" y="3964387"/>
            <a:ext cx="752475" cy="338068"/>
          </a:xfrm>
          <a:prstGeom prst="rect">
            <a:avLst/>
          </a:prstGeom>
          <a:noFill/>
          <a:ln>
            <a:noFill/>
          </a:ln>
          <a:effectLst>
            <a:outerShdw blurRad="50800" dist="38100" dir="2700000" algn="tl" rotWithShape="0">
              <a:prstClr val="black">
                <a:alpha val="40000"/>
              </a:prstClr>
            </a:outerShdw>
          </a:effectLst>
        </p:spPr>
      </p:pic>
      <p:sp>
        <p:nvSpPr>
          <p:cNvPr id="83987" name="Rounded Rectangle 3"/>
          <p:cNvSpPr>
            <a:spLocks noChangeArrowheads="1"/>
          </p:cNvSpPr>
          <p:nvPr/>
        </p:nvSpPr>
        <p:spPr bwMode="auto">
          <a:xfrm>
            <a:off x="228600" y="2863850"/>
            <a:ext cx="8610600" cy="304800"/>
          </a:xfrm>
          <a:prstGeom prst="roundRect">
            <a:avLst>
              <a:gd name="adj" fmla="val 9634"/>
            </a:avLst>
          </a:prstGeom>
          <a:ln>
            <a:headEnd/>
            <a:tailEnd/>
          </a:ln>
        </p:spPr>
        <p:style>
          <a:lnRef idx="0">
            <a:schemeClr val="accent5"/>
          </a:lnRef>
          <a:fillRef idx="1003">
            <a:schemeClr val="dk2"/>
          </a:fillRef>
          <a:effectRef idx="3">
            <a:schemeClr val="accent5"/>
          </a:effectRef>
          <a:fontRef idx="minor">
            <a:schemeClr val="lt1"/>
          </a:fontRef>
        </p:style>
        <p:txBody>
          <a:bodyPr tIns="91440" anchor="ctr"/>
          <a:lstStyle/>
          <a:p>
            <a:pPr algn="ctr" eaLnBrk="0" hangingPunct="0">
              <a:lnSpc>
                <a:spcPct val="80000"/>
              </a:lnSpc>
              <a:spcBef>
                <a:spcPct val="50000"/>
              </a:spcBef>
            </a:pPr>
            <a:r>
              <a:rPr lang="en-US" b="1" dirty="0" smtClean="0">
                <a:solidFill>
                  <a:srgbClr val="FFFFFF"/>
                </a:solidFill>
                <a:latin typeface="Arial" pitchFamily="34" charset="0"/>
              </a:rPr>
              <a:t>GUI</a:t>
            </a:r>
            <a:r>
              <a:rPr lang="zh-CN" altLang="en-US" b="1" dirty="0" smtClean="0">
                <a:solidFill>
                  <a:srgbClr val="FFFFFF"/>
                </a:solidFill>
                <a:latin typeface="Arial" pitchFamily="34" charset="0"/>
              </a:rPr>
              <a:t>方式的代码生成工具和其他软件工具</a:t>
            </a:r>
            <a:endParaRPr lang="en-US" b="1" dirty="0" smtClean="0">
              <a:solidFill>
                <a:srgbClr val="FFFFFF"/>
              </a:solidFill>
              <a:latin typeface="Arial" pitchFamily="34" charset="0"/>
            </a:endParaRPr>
          </a:p>
        </p:txBody>
      </p:sp>
      <p:pic>
        <p:nvPicPr>
          <p:cNvPr id="83988" name="Picture 49"/>
          <p:cNvPicPr>
            <a:picLocks noChangeAspect="1" noChangeArrowheads="1"/>
          </p:cNvPicPr>
          <p:nvPr/>
        </p:nvPicPr>
        <p:blipFill>
          <a:blip r:embed="rId13" cstate="print"/>
          <a:srcRect/>
          <a:stretch>
            <a:fillRect/>
          </a:stretch>
        </p:blipFill>
        <p:spPr bwMode="auto">
          <a:xfrm>
            <a:off x="4648200" y="5518150"/>
            <a:ext cx="1266825" cy="63182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989" name="Picture 3" descr="hetsim4"/>
          <p:cNvPicPr>
            <a:picLocks noChangeAspect="1" noChangeArrowheads="1"/>
          </p:cNvPicPr>
          <p:nvPr/>
        </p:nvPicPr>
        <p:blipFill>
          <a:blip r:embed="rId14" cstate="print"/>
          <a:srcRect/>
          <a:stretch>
            <a:fillRect/>
          </a:stretch>
        </p:blipFill>
        <p:spPr bwMode="auto">
          <a:xfrm>
            <a:off x="304800" y="5313364"/>
            <a:ext cx="1114425" cy="80246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990" name="Picture 50"/>
          <p:cNvPicPr>
            <a:picLocks noChangeAspect="1" noChangeArrowheads="1"/>
          </p:cNvPicPr>
          <p:nvPr/>
        </p:nvPicPr>
        <p:blipFill>
          <a:blip r:embed="rId15" cstate="print"/>
          <a:srcRect/>
          <a:stretch>
            <a:fillRect/>
          </a:stretch>
        </p:blipFill>
        <p:spPr bwMode="auto">
          <a:xfrm>
            <a:off x="314324" y="4407834"/>
            <a:ext cx="1095375" cy="77336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991" name="Picture 3"/>
          <p:cNvPicPr>
            <a:picLocks noChangeAspect="1" noChangeArrowheads="1"/>
          </p:cNvPicPr>
          <p:nvPr/>
        </p:nvPicPr>
        <p:blipFill>
          <a:blip r:embed="rId16" cstate="print"/>
          <a:srcRect/>
          <a:stretch>
            <a:fillRect/>
          </a:stretch>
        </p:blipFill>
        <p:spPr bwMode="auto">
          <a:xfrm>
            <a:off x="4592638" y="4479925"/>
            <a:ext cx="1246187" cy="4953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3992" name="TextBox 46"/>
          <p:cNvSpPr txBox="1">
            <a:spLocks noChangeArrowheads="1"/>
          </p:cNvSpPr>
          <p:nvPr/>
        </p:nvSpPr>
        <p:spPr bwMode="auto">
          <a:xfrm>
            <a:off x="5988050" y="4387850"/>
            <a:ext cx="2744788" cy="646331"/>
          </a:xfrm>
          <a:prstGeom prst="rect">
            <a:avLst/>
          </a:prstGeom>
          <a:noFill/>
          <a:ln w="9525">
            <a:noFill/>
            <a:miter lim="800000"/>
            <a:headEnd/>
            <a:tailEnd/>
          </a:ln>
        </p:spPr>
        <p:txBody>
          <a:bodyPr lIns="0" rIns="0">
            <a:spAutoFit/>
          </a:bodyPr>
          <a:lstStyle/>
          <a:p>
            <a:r>
              <a:rPr lang="en-US" sz="1200" b="1" dirty="0" smtClean="0">
                <a:solidFill>
                  <a:srgbClr val="000000"/>
                </a:solidFill>
                <a:latin typeface="Arial" pitchFamily="34" charset="0"/>
              </a:rPr>
              <a:t>now ECC </a:t>
            </a:r>
            <a:r>
              <a:rPr lang="en-US" sz="1200" b="1" dirty="0" err="1" smtClean="0">
                <a:solidFill>
                  <a:srgbClr val="000000"/>
                </a:solidFill>
                <a:latin typeface="Arial" pitchFamily="34" charset="0"/>
              </a:rPr>
              <a:t>ECC</a:t>
            </a:r>
            <a:r>
              <a:rPr lang="en-US" sz="1200" b="1" dirty="0" smtClean="0">
                <a:solidFill>
                  <a:srgbClr val="000000"/>
                </a:solidFill>
                <a:latin typeface="Arial" pitchFamily="34" charset="0"/>
              </a:rPr>
              <a:t> </a:t>
            </a:r>
            <a:r>
              <a:rPr lang="zh-CN" altLang="en-US" sz="1200" b="1" dirty="0">
                <a:solidFill>
                  <a:srgbClr val="000000"/>
                </a:solidFill>
                <a:latin typeface="Arial" pitchFamily="34" charset="0"/>
              </a:rPr>
              <a:t>生</a:t>
            </a:r>
            <a:r>
              <a:rPr lang="zh-CN" altLang="en-US" sz="1200" b="1" dirty="0" smtClean="0">
                <a:solidFill>
                  <a:srgbClr val="000000"/>
                </a:solidFill>
                <a:latin typeface="Arial" pitchFamily="34" charset="0"/>
              </a:rPr>
              <a:t>成工具</a:t>
            </a:r>
            <a:endParaRPr lang="en-US" sz="1200" b="1" dirty="0" smtClean="0">
              <a:solidFill>
                <a:srgbClr val="000000"/>
              </a:solidFill>
              <a:latin typeface="Arial" pitchFamily="34" charset="0"/>
            </a:endParaRPr>
          </a:p>
          <a:p>
            <a:r>
              <a:rPr lang="zh-CN" altLang="en-US" sz="1200" dirty="0" smtClean="0">
                <a:solidFill>
                  <a:srgbClr val="000000"/>
                </a:solidFill>
                <a:latin typeface="Arial" pitchFamily="34" charset="0"/>
              </a:rPr>
              <a:t>命令行工具以生成</a:t>
            </a:r>
            <a:r>
              <a:rPr lang="en-US" altLang="zh-CN" sz="1200" dirty="0" smtClean="0">
                <a:solidFill>
                  <a:srgbClr val="000000"/>
                </a:solidFill>
                <a:latin typeface="Arial" pitchFamily="34" charset="0"/>
              </a:rPr>
              <a:t>Hercules</a:t>
            </a:r>
            <a:r>
              <a:rPr lang="zh-CN" altLang="en-US" sz="1200" dirty="0" smtClean="0">
                <a:solidFill>
                  <a:srgbClr val="000000"/>
                </a:solidFill>
                <a:latin typeface="Arial" pitchFamily="34" charset="0"/>
              </a:rPr>
              <a:t>产品的</a:t>
            </a:r>
            <a:r>
              <a:rPr lang="en-US" altLang="zh-CN" sz="1200" dirty="0" smtClean="0">
                <a:solidFill>
                  <a:srgbClr val="000000"/>
                </a:solidFill>
                <a:latin typeface="Arial" pitchFamily="34" charset="0"/>
              </a:rPr>
              <a:t>ECC</a:t>
            </a:r>
          </a:p>
          <a:p>
            <a:r>
              <a:rPr lang="zh-CN" altLang="en-US" sz="1200" dirty="0">
                <a:solidFill>
                  <a:srgbClr val="000000"/>
                </a:solidFill>
                <a:latin typeface="Arial" pitchFamily="34" charset="0"/>
              </a:rPr>
              <a:t>可</a:t>
            </a:r>
            <a:r>
              <a:rPr lang="zh-CN" altLang="en-US" sz="1200" dirty="0" smtClean="0">
                <a:solidFill>
                  <a:srgbClr val="000000"/>
                </a:solidFill>
                <a:latin typeface="Arial" pitchFamily="34" charset="0"/>
              </a:rPr>
              <a:t>以配合</a:t>
            </a:r>
            <a:r>
              <a:rPr lang="en-US" altLang="zh-CN" sz="1200" dirty="0" smtClean="0">
                <a:solidFill>
                  <a:srgbClr val="000000"/>
                </a:solidFill>
                <a:latin typeface="Arial" pitchFamily="34" charset="0"/>
              </a:rPr>
              <a:t>CCSv4</a:t>
            </a:r>
            <a:r>
              <a:rPr lang="zh-CN" altLang="en-US" sz="1200" dirty="0" smtClean="0">
                <a:solidFill>
                  <a:srgbClr val="000000"/>
                </a:solidFill>
                <a:latin typeface="Arial" pitchFamily="34" charset="0"/>
              </a:rPr>
              <a:t>使用</a:t>
            </a:r>
            <a:endParaRPr lang="en-US" sz="1200" dirty="0" smtClean="0">
              <a:solidFill>
                <a:srgbClr val="000000"/>
              </a:solidFill>
              <a:latin typeface="Arial" pitchFamily="34" charset="0"/>
            </a:endParaRPr>
          </a:p>
        </p:txBody>
      </p:sp>
      <p:sp>
        <p:nvSpPr>
          <p:cNvPr id="83993" name="TextBox 32"/>
          <p:cNvSpPr txBox="1">
            <a:spLocks noChangeArrowheads="1"/>
          </p:cNvSpPr>
          <p:nvPr/>
        </p:nvSpPr>
        <p:spPr bwMode="auto">
          <a:xfrm>
            <a:off x="1922463" y="1071563"/>
            <a:ext cx="2419350" cy="830997"/>
          </a:xfrm>
          <a:prstGeom prst="rect">
            <a:avLst/>
          </a:prstGeom>
          <a:noFill/>
          <a:ln w="9525">
            <a:noFill/>
            <a:miter lim="800000"/>
            <a:headEnd/>
            <a:tailEnd/>
          </a:ln>
        </p:spPr>
        <p:txBody>
          <a:bodyPr lIns="0" rIns="0">
            <a:spAutoFit/>
          </a:bodyPr>
          <a:lstStyle/>
          <a:p>
            <a:r>
              <a:rPr lang="zh-CN" altLang="en-US" sz="1200" b="1" dirty="0" smtClean="0">
                <a:solidFill>
                  <a:srgbClr val="000000"/>
                </a:solidFill>
                <a:latin typeface="Arial" pitchFamily="34" charset="0"/>
              </a:rPr>
              <a:t>提供编程</a:t>
            </a:r>
            <a:r>
              <a:rPr lang="en-US" altLang="zh-CN" sz="1200" b="1" dirty="0" smtClean="0">
                <a:solidFill>
                  <a:srgbClr val="000000"/>
                </a:solidFill>
                <a:latin typeface="Arial" pitchFamily="34" charset="0"/>
              </a:rPr>
              <a:t>/</a:t>
            </a:r>
            <a:r>
              <a:rPr lang="zh-CN" altLang="en-US" sz="1200" b="1" dirty="0" smtClean="0">
                <a:solidFill>
                  <a:srgbClr val="000000"/>
                </a:solidFill>
                <a:latin typeface="Arial" pitchFamily="34" charset="0"/>
              </a:rPr>
              <a:t>调试功能的</a:t>
            </a:r>
            <a:r>
              <a:rPr lang="en-US" altLang="zh-CN" sz="1200" b="1" dirty="0" smtClean="0">
                <a:solidFill>
                  <a:srgbClr val="000000"/>
                </a:solidFill>
                <a:latin typeface="Arial" pitchFamily="34" charset="0"/>
              </a:rPr>
              <a:t>IDE</a:t>
            </a:r>
            <a:r>
              <a:rPr lang="zh-CN" altLang="en-US" sz="1200" b="1" dirty="0" smtClean="0">
                <a:solidFill>
                  <a:srgbClr val="000000"/>
                </a:solidFill>
                <a:latin typeface="Arial" pitchFamily="34" charset="0"/>
              </a:rPr>
              <a:t>开发环境</a:t>
            </a:r>
            <a:r>
              <a:rPr lang="en-US" sz="1200" b="1" dirty="0" smtClean="0">
                <a:solidFill>
                  <a:srgbClr val="000000"/>
                </a:solidFill>
                <a:latin typeface="Arial" pitchFamily="34" charset="0"/>
              </a:rPr>
              <a:t>:</a:t>
            </a:r>
          </a:p>
          <a:p>
            <a:pPr>
              <a:buFont typeface="Arial" pitchFamily="34" charset="0"/>
              <a:buChar char="•"/>
            </a:pPr>
            <a:r>
              <a:rPr lang="en-US" sz="1200" dirty="0" smtClean="0">
                <a:solidFill>
                  <a:srgbClr val="000000"/>
                </a:solidFill>
                <a:latin typeface="Arial" pitchFamily="34" charset="0"/>
              </a:rPr>
              <a:t> Code Composer Studio</a:t>
            </a:r>
          </a:p>
          <a:p>
            <a:pPr>
              <a:buFont typeface="Arial" pitchFamily="34" charset="0"/>
              <a:buChar char="•"/>
            </a:pPr>
            <a:r>
              <a:rPr lang="en-US" sz="1200" dirty="0" smtClean="0">
                <a:solidFill>
                  <a:srgbClr val="000000"/>
                </a:solidFill>
                <a:latin typeface="Arial" pitchFamily="34" charset="0"/>
              </a:rPr>
              <a:t> IAR Workbench </a:t>
            </a:r>
            <a:endParaRPr lang="en-US" sz="1000" dirty="0" smtClean="0">
              <a:solidFill>
                <a:srgbClr val="000000"/>
              </a:solidFill>
              <a:latin typeface="Arial" pitchFamily="34" charset="0"/>
            </a:endParaRPr>
          </a:p>
          <a:p>
            <a:pPr>
              <a:buFont typeface="Arial" pitchFamily="34" charset="0"/>
              <a:buChar char="•"/>
            </a:pPr>
            <a:r>
              <a:rPr lang="en-US" sz="1200" dirty="0" smtClean="0">
                <a:solidFill>
                  <a:srgbClr val="000000"/>
                </a:solidFill>
                <a:latin typeface="Arial" pitchFamily="34" charset="0"/>
              </a:rPr>
              <a:t> KEIL µVision</a:t>
            </a:r>
            <a:endParaRPr lang="en-US" sz="1000" dirty="0" smtClean="0">
              <a:solidFill>
                <a:srgbClr val="000000"/>
              </a:solidFill>
              <a:latin typeface="Arial" pitchFamily="34" charset="0"/>
            </a:endParaRPr>
          </a:p>
        </p:txBody>
      </p:sp>
      <p:sp>
        <p:nvSpPr>
          <p:cNvPr id="83995" name="TextBox 31"/>
          <p:cNvSpPr txBox="1">
            <a:spLocks noChangeArrowheads="1"/>
          </p:cNvSpPr>
          <p:nvPr/>
        </p:nvSpPr>
        <p:spPr bwMode="auto">
          <a:xfrm>
            <a:off x="5534025" y="1034312"/>
            <a:ext cx="3190875" cy="1208023"/>
          </a:xfrm>
          <a:prstGeom prst="rect">
            <a:avLst/>
          </a:prstGeom>
          <a:noFill/>
          <a:ln w="9525">
            <a:noFill/>
            <a:miter lim="800000"/>
            <a:headEnd/>
            <a:tailEnd/>
          </a:ln>
        </p:spPr>
        <p:txBody>
          <a:bodyPr wrap="square" lIns="0" rIns="0">
            <a:spAutoFit/>
          </a:bodyPr>
          <a:lstStyle/>
          <a:p>
            <a:r>
              <a:rPr lang="zh-CN" altLang="en-US" sz="1200" b="1" dirty="0" smtClean="0">
                <a:solidFill>
                  <a:srgbClr val="000000"/>
                </a:solidFill>
                <a:latin typeface="Arial" pitchFamily="34" charset="0"/>
              </a:rPr>
              <a:t>实时操作系统：</a:t>
            </a:r>
            <a:endParaRPr lang="en-US" sz="1200" b="1" dirty="0" smtClean="0">
              <a:solidFill>
                <a:srgbClr val="000000"/>
              </a:solidFill>
              <a:latin typeface="Arial" pitchFamily="34" charset="0"/>
            </a:endParaRPr>
          </a:p>
          <a:p>
            <a:pPr>
              <a:buFontTx/>
              <a:buChar char="•"/>
            </a:pPr>
            <a:r>
              <a:rPr lang="en-US" sz="1400" dirty="0" smtClean="0">
                <a:solidFill>
                  <a:srgbClr val="000000"/>
                </a:solidFill>
                <a:latin typeface="Arial" pitchFamily="34" charset="0"/>
              </a:rPr>
              <a:t> </a:t>
            </a:r>
            <a:r>
              <a:rPr lang="en-US" sz="1200" dirty="0" smtClean="0">
                <a:solidFill>
                  <a:srgbClr val="000000"/>
                </a:solidFill>
                <a:latin typeface="Arial" pitchFamily="34" charset="0"/>
              </a:rPr>
              <a:t>SAFE</a:t>
            </a:r>
            <a:r>
              <a:rPr lang="en-US" sz="1200" b="1" dirty="0" smtClean="0">
                <a:solidFill>
                  <a:srgbClr val="000000"/>
                </a:solidFill>
                <a:latin typeface="Arial" pitchFamily="34" charset="0"/>
              </a:rPr>
              <a:t>RTOS</a:t>
            </a:r>
            <a:r>
              <a:rPr lang="en-US" sz="1200" dirty="0" smtClean="0">
                <a:solidFill>
                  <a:srgbClr val="000000"/>
                </a:solidFill>
                <a:latin typeface="Arial" pitchFamily="34" charset="0"/>
              </a:rPr>
              <a:t>: High Integrity Systems</a:t>
            </a:r>
            <a:endParaRPr lang="en-US" sz="1400" dirty="0" smtClean="0">
              <a:solidFill>
                <a:srgbClr val="000000"/>
              </a:solidFill>
              <a:latin typeface="Arial" pitchFamily="34" charset="0"/>
            </a:endParaRPr>
          </a:p>
          <a:p>
            <a:pPr>
              <a:buFontTx/>
              <a:buChar char="•"/>
            </a:pPr>
            <a:r>
              <a:rPr lang="en-US" sz="1100" dirty="0" smtClean="0">
                <a:solidFill>
                  <a:srgbClr val="000000"/>
                </a:solidFill>
                <a:latin typeface="Arial" pitchFamily="34" charset="0"/>
              </a:rPr>
              <a:t>  </a:t>
            </a:r>
            <a:r>
              <a:rPr lang="en-US" sz="1200" dirty="0" smtClean="0">
                <a:solidFill>
                  <a:srgbClr val="000000"/>
                </a:solidFill>
                <a:latin typeface="Arial" pitchFamily="34" charset="0"/>
              </a:rPr>
              <a:t>µC/OS: </a:t>
            </a:r>
            <a:r>
              <a:rPr lang="en-US" sz="1200" dirty="0" err="1" smtClean="0">
                <a:solidFill>
                  <a:srgbClr val="000000"/>
                </a:solidFill>
                <a:latin typeface="Arial" pitchFamily="34" charset="0"/>
              </a:rPr>
              <a:t>Micrium</a:t>
            </a:r>
            <a:endParaRPr lang="en-US" sz="1100" dirty="0" smtClean="0">
              <a:solidFill>
                <a:srgbClr val="000000"/>
              </a:solidFill>
              <a:latin typeface="Arial" pitchFamily="34" charset="0"/>
            </a:endParaRPr>
          </a:p>
          <a:p>
            <a:pPr>
              <a:buFontTx/>
              <a:buChar char="•"/>
            </a:pPr>
            <a:r>
              <a:rPr lang="en-US" sz="1050" dirty="0" smtClean="0">
                <a:solidFill>
                  <a:srgbClr val="000000"/>
                </a:solidFill>
                <a:latin typeface="Arial" pitchFamily="34" charset="0"/>
              </a:rPr>
              <a:t> </a:t>
            </a:r>
            <a:r>
              <a:rPr lang="en-US" sz="1050" dirty="0" err="1" smtClean="0">
                <a:solidFill>
                  <a:srgbClr val="000000"/>
                </a:solidFill>
                <a:latin typeface="Arial" pitchFamily="34" charset="0"/>
              </a:rPr>
              <a:t>ThreadX</a:t>
            </a:r>
            <a:r>
              <a:rPr lang="en-US" sz="1050" dirty="0" smtClean="0">
                <a:solidFill>
                  <a:srgbClr val="000000"/>
                </a:solidFill>
                <a:latin typeface="Arial" pitchFamily="34" charset="0"/>
              </a:rPr>
              <a:t>:</a:t>
            </a:r>
            <a:r>
              <a:rPr lang="en-US" sz="1000" dirty="0" smtClean="0">
                <a:solidFill>
                  <a:srgbClr val="000000"/>
                </a:solidFill>
                <a:latin typeface="Arial" pitchFamily="34" charset="0"/>
              </a:rPr>
              <a:t> Express Logic:</a:t>
            </a:r>
            <a:r>
              <a:rPr lang="en-US" sz="800" dirty="0" smtClean="0">
                <a:solidFill>
                  <a:srgbClr val="000000"/>
                </a:solidFill>
                <a:latin typeface="Arial" pitchFamily="34" charset="0"/>
              </a:rPr>
              <a:t>(</a:t>
            </a:r>
            <a:r>
              <a:rPr lang="en-US" sz="800" i="1" dirty="0" smtClean="0">
                <a:solidFill>
                  <a:srgbClr val="000000"/>
                </a:solidFill>
                <a:latin typeface="Arial" pitchFamily="34" charset="0"/>
              </a:rPr>
              <a:t>planned</a:t>
            </a:r>
            <a:r>
              <a:rPr lang="en-US" sz="800" dirty="0" smtClean="0">
                <a:solidFill>
                  <a:srgbClr val="000000"/>
                </a:solidFill>
                <a:latin typeface="Arial" pitchFamily="34" charset="0"/>
              </a:rPr>
              <a:t>) </a:t>
            </a:r>
            <a:endParaRPr lang="en-US" sz="1100" dirty="0" smtClean="0">
              <a:solidFill>
                <a:srgbClr val="000000"/>
              </a:solidFill>
              <a:latin typeface="Arial" pitchFamily="34" charset="0"/>
            </a:endParaRPr>
          </a:p>
          <a:p>
            <a:endParaRPr lang="en-US" sz="1200" b="1" dirty="0" smtClean="0">
              <a:solidFill>
                <a:srgbClr val="000000"/>
              </a:solidFill>
              <a:latin typeface="Arial" pitchFamily="34" charset="0"/>
            </a:endParaRPr>
          </a:p>
          <a:p>
            <a:endParaRPr lang="en-US" sz="1200" b="1" dirty="0" smtClean="0">
              <a:solidFill>
                <a:srgbClr val="000000"/>
              </a:solidFill>
              <a:latin typeface="Arial" pitchFamily="34" charset="0"/>
            </a:endParaRPr>
          </a:p>
        </p:txBody>
      </p:sp>
      <p:pic>
        <p:nvPicPr>
          <p:cNvPr id="2" name="Picture 2"/>
          <p:cNvPicPr>
            <a:picLocks noChangeAspect="1" noChangeArrowheads="1"/>
          </p:cNvPicPr>
          <p:nvPr/>
        </p:nvPicPr>
        <p:blipFill>
          <a:blip r:embed="rId17" cstate="print"/>
          <a:srcRect/>
          <a:stretch>
            <a:fillRect/>
          </a:stretch>
        </p:blipFill>
        <p:spPr bwMode="auto">
          <a:xfrm>
            <a:off x="4619626" y="1059391"/>
            <a:ext cx="838200" cy="721784"/>
          </a:xfrm>
          <a:prstGeom prst="rect">
            <a:avLst/>
          </a:prstGeom>
          <a:noFill/>
          <a:ln w="9525">
            <a:noFill/>
            <a:miter lim="800000"/>
            <a:headEnd/>
            <a:tailEnd/>
          </a:ln>
        </p:spPr>
      </p:pic>
      <p:pic>
        <p:nvPicPr>
          <p:cNvPr id="1027" name="Picture 3"/>
          <p:cNvPicPr>
            <a:picLocks noChangeAspect="1" noChangeArrowheads="1"/>
          </p:cNvPicPr>
          <p:nvPr/>
        </p:nvPicPr>
        <p:blipFill>
          <a:blip r:embed="rId18" cstate="print"/>
          <a:srcRect/>
          <a:stretch>
            <a:fillRect/>
          </a:stretch>
        </p:blipFill>
        <p:spPr bwMode="auto">
          <a:xfrm>
            <a:off x="4819650" y="1928516"/>
            <a:ext cx="1695450" cy="480528"/>
          </a:xfrm>
          <a:prstGeom prst="rect">
            <a:avLst/>
          </a:prstGeom>
          <a:ln>
            <a:headEnd/>
            <a:tailEnd/>
          </a:ln>
          <a:effectLst>
            <a:outerShdw blurRad="50800" dist="381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a0864766\My Documents\Catalog Safety\General Images\shutterstock_14475325_black-gray.jpg"/>
          <p:cNvPicPr>
            <a:picLocks noChangeAspect="1" noChangeArrowheads="1"/>
          </p:cNvPicPr>
          <p:nvPr/>
        </p:nvPicPr>
        <p:blipFill>
          <a:blip r:embed="rId3" cstate="print"/>
          <a:srcRect/>
          <a:stretch>
            <a:fillRect/>
          </a:stretch>
        </p:blipFill>
        <p:spPr bwMode="auto">
          <a:xfrm>
            <a:off x="6305550" y="152400"/>
            <a:ext cx="2722517" cy="4295775"/>
          </a:xfrm>
          <a:prstGeom prst="rect">
            <a:avLst/>
          </a:prstGeom>
          <a:noFill/>
        </p:spPr>
      </p:pic>
      <p:sp>
        <p:nvSpPr>
          <p:cNvPr id="87042" name="Rectangle 4"/>
          <p:cNvSpPr>
            <a:spLocks noGrp="1" noChangeArrowheads="1"/>
          </p:cNvSpPr>
          <p:nvPr>
            <p:ph type="title" idx="4294967295"/>
          </p:nvPr>
        </p:nvSpPr>
        <p:spPr>
          <a:xfrm>
            <a:off x="141288" y="-53975"/>
            <a:ext cx="8458200" cy="987425"/>
          </a:xfrm>
          <a:noFill/>
        </p:spPr>
        <p:txBody>
          <a:bodyPr/>
          <a:lstStyle/>
          <a:p>
            <a:pPr eaLnBrk="1" hangingPunct="1"/>
            <a:r>
              <a:rPr lang="zh-CN" altLang="en-US" sz="3200" dirty="0" smtClean="0"/>
              <a:t>寻求更多信息？</a:t>
            </a:r>
            <a:endParaRPr lang="en-US" sz="3200" dirty="0" smtClean="0"/>
          </a:p>
        </p:txBody>
      </p:sp>
      <p:sp>
        <p:nvSpPr>
          <p:cNvPr id="87043" name="Content Placeholder 1677"/>
          <p:cNvSpPr txBox="1">
            <a:spLocks/>
          </p:cNvSpPr>
          <p:nvPr/>
        </p:nvSpPr>
        <p:spPr bwMode="auto">
          <a:xfrm>
            <a:off x="0" y="763013"/>
            <a:ext cx="8442325" cy="5224462"/>
          </a:xfrm>
          <a:prstGeom prst="rect">
            <a:avLst/>
          </a:prstGeom>
          <a:noFill/>
          <a:ln w="9525">
            <a:noFill/>
            <a:miter lim="800000"/>
            <a:headEnd/>
            <a:tailEnd/>
          </a:ln>
        </p:spPr>
        <p:txBody>
          <a:bodyPr/>
          <a:lstStyle/>
          <a:p>
            <a:pPr marL="685800" indent="-228600" eaLnBrk="0" hangingPunct="0">
              <a:lnSpc>
                <a:spcPct val="80000"/>
              </a:lnSpc>
              <a:spcBef>
                <a:spcPct val="20000"/>
              </a:spcBef>
            </a:pPr>
            <a:r>
              <a:rPr lang="en-US" altLang="zh-CN" sz="1600" b="1" dirty="0" smtClean="0">
                <a:solidFill>
                  <a:srgbClr val="000000"/>
                </a:solidFill>
                <a:latin typeface="Arial" pitchFamily="34" charset="0"/>
              </a:rPr>
              <a:t>RM4 </a:t>
            </a:r>
            <a:r>
              <a:rPr lang="zh-CN" altLang="en-US" sz="1600" b="1" dirty="0" smtClean="0">
                <a:solidFill>
                  <a:srgbClr val="000000"/>
                </a:solidFill>
                <a:latin typeface="Arial" pitchFamily="34" charset="0"/>
              </a:rPr>
              <a:t>官网地址：</a:t>
            </a:r>
            <a:r>
              <a:rPr lang="en-US" altLang="zh-CN" sz="1600" b="1" dirty="0" smtClean="0">
                <a:solidFill>
                  <a:srgbClr val="000000"/>
                </a:solidFill>
                <a:latin typeface="Arial" pitchFamily="34" charset="0"/>
              </a:rPr>
              <a:t>	</a:t>
            </a:r>
            <a:r>
              <a:rPr lang="en-US" altLang="zh-CN" sz="1600" dirty="0" smtClean="0">
                <a:solidFill>
                  <a:srgbClr val="000000"/>
                </a:solidFill>
                <a:latin typeface="Arial" pitchFamily="34" charset="0"/>
                <a:hlinkClick r:id="rId4"/>
              </a:rPr>
              <a:t>www.ti.com/RM4</a:t>
            </a:r>
            <a:endParaRPr lang="en-US" altLang="zh-CN" sz="1600" dirty="0" smtClean="0">
              <a:solidFill>
                <a:srgbClr val="000000"/>
              </a:solidFill>
              <a:latin typeface="Arial" pitchFamily="34" charset="0"/>
            </a:endParaRPr>
          </a:p>
          <a:p>
            <a:pPr marL="685800" indent="-228600" eaLnBrk="0" hangingPunct="0">
              <a:lnSpc>
                <a:spcPct val="80000"/>
              </a:lnSpc>
              <a:spcBef>
                <a:spcPct val="20000"/>
              </a:spcBef>
            </a:pPr>
            <a:r>
              <a:rPr lang="en-US" sz="1600" b="1" dirty="0" smtClean="0">
                <a:solidFill>
                  <a:srgbClr val="000000"/>
                </a:solidFill>
                <a:latin typeface="Arial" pitchFamily="34" charset="0"/>
              </a:rPr>
              <a:t>TMS570 </a:t>
            </a:r>
            <a:r>
              <a:rPr lang="zh-CN" altLang="en-US" sz="1600" b="1" dirty="0" smtClean="0">
                <a:solidFill>
                  <a:srgbClr val="000000"/>
                </a:solidFill>
                <a:latin typeface="Arial" pitchFamily="34" charset="0"/>
              </a:rPr>
              <a:t>官网地址：</a:t>
            </a:r>
            <a:r>
              <a:rPr lang="en-US" sz="1600" b="1" dirty="0" smtClean="0">
                <a:solidFill>
                  <a:srgbClr val="000000"/>
                </a:solidFill>
                <a:latin typeface="Arial" pitchFamily="34" charset="0"/>
              </a:rPr>
              <a:t> 	</a:t>
            </a:r>
            <a:r>
              <a:rPr lang="en-US" sz="1600" dirty="0" smtClean="0">
                <a:solidFill>
                  <a:srgbClr val="000000"/>
                </a:solidFill>
                <a:latin typeface="Arial" pitchFamily="34" charset="0"/>
                <a:hlinkClick r:id="rId5"/>
              </a:rPr>
              <a:t>www.ti.com/TMS570</a:t>
            </a:r>
            <a:endParaRPr lang="en-US" sz="1600" dirty="0" smtClean="0">
              <a:solidFill>
                <a:srgbClr val="000000"/>
              </a:solidFill>
              <a:latin typeface="Arial" pitchFamily="34" charset="0"/>
            </a:endParaRPr>
          </a:p>
          <a:p>
            <a:pPr marL="685800" indent="-228600" eaLnBrk="0" hangingPunct="0">
              <a:lnSpc>
                <a:spcPct val="80000"/>
              </a:lnSpc>
              <a:spcBef>
                <a:spcPct val="20000"/>
              </a:spcBef>
            </a:pPr>
            <a:r>
              <a:rPr lang="en-US" sz="1600" b="1" dirty="0" smtClean="0">
                <a:solidFill>
                  <a:srgbClr val="000000"/>
                </a:solidFill>
                <a:latin typeface="Arial" pitchFamily="34" charset="0"/>
              </a:rPr>
              <a:t>TMS470M </a:t>
            </a:r>
            <a:r>
              <a:rPr lang="zh-CN" altLang="en-US" sz="1600" b="1" dirty="0" smtClean="0">
                <a:solidFill>
                  <a:srgbClr val="000000"/>
                </a:solidFill>
                <a:latin typeface="Arial" pitchFamily="34" charset="0"/>
              </a:rPr>
              <a:t>官网地址：</a:t>
            </a:r>
            <a:r>
              <a:rPr lang="en-US" sz="1600" b="1" dirty="0" smtClean="0">
                <a:solidFill>
                  <a:srgbClr val="000000"/>
                </a:solidFill>
                <a:latin typeface="Arial" pitchFamily="34" charset="0"/>
              </a:rPr>
              <a:t> 	</a:t>
            </a:r>
            <a:r>
              <a:rPr lang="en-US" sz="1600" dirty="0" smtClean="0">
                <a:solidFill>
                  <a:srgbClr val="000000"/>
                </a:solidFill>
                <a:latin typeface="Arial" pitchFamily="34" charset="0"/>
                <a:hlinkClick r:id="rId5"/>
              </a:rPr>
              <a:t>www.ti.com/TMS470M</a:t>
            </a:r>
            <a:r>
              <a:rPr lang="en-US" sz="1600" dirty="0" smtClean="0">
                <a:solidFill>
                  <a:srgbClr val="000000"/>
                </a:solidFill>
                <a:latin typeface="Arial" pitchFamily="34" charset="0"/>
              </a:rPr>
              <a:t> </a:t>
            </a: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数据手册 </a:t>
            </a:r>
            <a:r>
              <a:rPr lang="en-US" altLang="zh-CN" sz="1600" dirty="0" smtClean="0">
                <a:solidFill>
                  <a:srgbClr val="000000"/>
                </a:solidFill>
                <a:latin typeface="Arial" pitchFamily="34" charset="0"/>
              </a:rPr>
              <a:t>/  </a:t>
            </a:r>
            <a:r>
              <a:rPr lang="zh-CN" altLang="en-US" sz="1600" dirty="0" smtClean="0">
                <a:solidFill>
                  <a:srgbClr val="000000"/>
                </a:solidFill>
                <a:latin typeface="Arial" pitchFamily="34" charset="0"/>
              </a:rPr>
              <a:t>技术参考手册 </a:t>
            </a:r>
            <a:r>
              <a:rPr lang="en-US" altLang="zh-CN" sz="1600" dirty="0" smtClean="0">
                <a:solidFill>
                  <a:srgbClr val="000000"/>
                </a:solidFill>
                <a:latin typeface="Arial" pitchFamily="34" charset="0"/>
              </a:rPr>
              <a:t>/ </a:t>
            </a:r>
            <a:r>
              <a:rPr lang="zh-CN" altLang="en-US" sz="1600" dirty="0" smtClean="0">
                <a:solidFill>
                  <a:srgbClr val="000000"/>
                </a:solidFill>
                <a:latin typeface="Arial" pitchFamily="34" charset="0"/>
              </a:rPr>
              <a:t>应用手册</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软件和工具下载及更新</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订购评估板和开发工具</a:t>
            </a:r>
            <a:endParaRPr lang="en-US" sz="1600" dirty="0" smtClean="0">
              <a:solidFill>
                <a:srgbClr val="000000"/>
              </a:solidFill>
              <a:latin typeface="Arial" pitchFamily="34" charset="0"/>
            </a:endParaRPr>
          </a:p>
          <a:p>
            <a:pPr marL="685800" indent="-228600" eaLnBrk="0" hangingPunct="0">
              <a:lnSpc>
                <a:spcPct val="80000"/>
              </a:lnSpc>
              <a:spcBef>
                <a:spcPct val="20000"/>
              </a:spcBef>
            </a:pPr>
            <a:r>
              <a:rPr lang="en-US" altLang="zh-CN" b="1" dirty="0" smtClean="0">
                <a:solidFill>
                  <a:srgbClr val="000000"/>
                </a:solidFill>
                <a:latin typeface="Arial" pitchFamily="34" charset="0"/>
              </a:rPr>
              <a:t>RM4</a:t>
            </a:r>
            <a:r>
              <a:rPr lang="zh-CN" altLang="en-US" b="1" dirty="0" smtClean="0">
                <a:solidFill>
                  <a:srgbClr val="000000"/>
                </a:solidFill>
                <a:latin typeface="Arial" pitchFamily="34" charset="0"/>
              </a:rPr>
              <a:t>，</a:t>
            </a:r>
            <a:r>
              <a:rPr lang="en-US" b="1" dirty="0" smtClean="0">
                <a:solidFill>
                  <a:srgbClr val="000000"/>
                </a:solidFill>
                <a:latin typeface="Arial" pitchFamily="34" charset="0"/>
              </a:rPr>
              <a:t>TMS570 </a:t>
            </a:r>
            <a:r>
              <a:rPr lang="zh-CN" altLang="en-US" b="1" dirty="0" smtClean="0">
                <a:solidFill>
                  <a:srgbClr val="000000"/>
                </a:solidFill>
                <a:latin typeface="Arial" pitchFamily="34" charset="0"/>
              </a:rPr>
              <a:t>和 </a:t>
            </a:r>
            <a:r>
              <a:rPr lang="en-US" b="1" dirty="0" smtClean="0">
                <a:solidFill>
                  <a:srgbClr val="000000"/>
                </a:solidFill>
                <a:latin typeface="Arial" pitchFamily="34" charset="0"/>
              </a:rPr>
              <a:t>TMS470M </a:t>
            </a:r>
            <a:r>
              <a:rPr lang="zh-CN" altLang="en-US" b="1" dirty="0" smtClean="0">
                <a:solidFill>
                  <a:srgbClr val="000000"/>
                </a:solidFill>
                <a:latin typeface="Arial" pitchFamily="34" charset="0"/>
              </a:rPr>
              <a:t>的</a:t>
            </a:r>
            <a:r>
              <a:rPr lang="en-US" b="1" dirty="0" smtClean="0">
                <a:solidFill>
                  <a:srgbClr val="000000"/>
                </a:solidFill>
                <a:latin typeface="Arial" pitchFamily="34" charset="0"/>
              </a:rPr>
              <a:t>E2E</a:t>
            </a:r>
            <a:r>
              <a:rPr lang="zh-CN" altLang="en-US" b="1" dirty="0" smtClean="0">
                <a:solidFill>
                  <a:srgbClr val="000000"/>
                </a:solidFill>
                <a:latin typeface="Arial" pitchFamily="34" charset="0"/>
              </a:rPr>
              <a:t>论坛：</a:t>
            </a:r>
            <a:r>
              <a:rPr lang="en-US" b="1" dirty="0" smtClean="0">
                <a:solidFill>
                  <a:srgbClr val="000000"/>
                </a:solidFill>
                <a:latin typeface="Arial" pitchFamily="34" charset="0"/>
              </a:rPr>
              <a:t> </a:t>
            </a:r>
            <a:r>
              <a:rPr lang="en-US" dirty="0">
                <a:solidFill>
                  <a:srgbClr val="000000"/>
                </a:solidFill>
                <a:latin typeface="Arial" pitchFamily="34" charset="0"/>
                <a:hlinkClick r:id="rId6"/>
              </a:rPr>
              <a:t>http://e2e.ti.com/support/microcontrollers/hercules/default.aspxx</a:t>
            </a:r>
            <a:r>
              <a:rPr lang="en-US" dirty="0" smtClean="0">
                <a:solidFill>
                  <a:srgbClr val="000000"/>
                </a:solidFill>
                <a:latin typeface="Arial" pitchFamily="34" charset="0"/>
              </a:rPr>
              <a:t>  </a:t>
            </a: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新闻与公告</a:t>
            </a:r>
            <a:endParaRPr lang="en-US" altLang="zh-CN"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a:solidFill>
                  <a:srgbClr val="000000"/>
                </a:solidFill>
                <a:latin typeface="Arial" pitchFamily="34" charset="0"/>
              </a:rPr>
              <a:t>有</a:t>
            </a:r>
            <a:r>
              <a:rPr lang="zh-CN" altLang="en-US" sz="1600" dirty="0" smtClean="0">
                <a:solidFill>
                  <a:srgbClr val="000000"/>
                </a:solidFill>
                <a:latin typeface="Arial" pitchFamily="34" charset="0"/>
              </a:rPr>
              <a:t>用的链接</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提交技术问题</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寻找技术文档</a:t>
            </a:r>
            <a:endParaRPr lang="en-US" sz="1600" dirty="0" smtClean="0">
              <a:solidFill>
                <a:srgbClr val="000000"/>
              </a:solidFill>
              <a:latin typeface="Arial" pitchFamily="34" charset="0"/>
            </a:endParaRPr>
          </a:p>
          <a:p>
            <a:pPr marL="685800" indent="-228600" eaLnBrk="0" hangingPunct="0">
              <a:lnSpc>
                <a:spcPct val="80000"/>
              </a:lnSpc>
              <a:spcBef>
                <a:spcPct val="20000"/>
              </a:spcBef>
            </a:pPr>
            <a:r>
              <a:rPr lang="en-US" altLang="zh-CN" sz="1600" b="1" dirty="0" smtClean="0">
                <a:solidFill>
                  <a:srgbClr val="000000"/>
                </a:solidFill>
                <a:latin typeface="Arial" pitchFamily="34" charset="0"/>
              </a:rPr>
              <a:t>RM4 WIKI</a:t>
            </a:r>
            <a:r>
              <a:rPr lang="zh-CN" altLang="en-US" sz="1600" b="1" dirty="0" smtClean="0">
                <a:solidFill>
                  <a:srgbClr val="000000"/>
                </a:solidFill>
                <a:latin typeface="Arial" pitchFamily="34" charset="0"/>
              </a:rPr>
              <a:t>：</a:t>
            </a:r>
            <a:endParaRPr lang="en-US" altLang="zh-CN" sz="1600" b="1" dirty="0" smtClean="0">
              <a:solidFill>
                <a:srgbClr val="000000"/>
              </a:solidFill>
              <a:latin typeface="Arial" pitchFamily="34" charset="0"/>
            </a:endParaRPr>
          </a:p>
          <a:p>
            <a:pPr marL="685800" indent="-228600" eaLnBrk="0" hangingPunct="0">
              <a:lnSpc>
                <a:spcPct val="80000"/>
              </a:lnSpc>
              <a:spcBef>
                <a:spcPct val="20000"/>
              </a:spcBef>
            </a:pPr>
            <a:r>
              <a:rPr lang="en-US" sz="1600" dirty="0">
                <a:solidFill>
                  <a:srgbClr val="000000"/>
                </a:solidFill>
                <a:latin typeface="Arial" pitchFamily="34" charset="0"/>
                <a:hlinkClick r:id="rId7"/>
              </a:rPr>
              <a:t>http://</a:t>
            </a:r>
            <a:r>
              <a:rPr lang="en-US" sz="1600" dirty="0" smtClean="0">
                <a:solidFill>
                  <a:srgbClr val="000000"/>
                </a:solidFill>
                <a:latin typeface="Arial" pitchFamily="34" charset="0"/>
                <a:hlinkClick r:id="rId7"/>
              </a:rPr>
              <a:t>processors.wiki.ti.com/index.php/Category:RM4</a:t>
            </a:r>
            <a:endParaRPr lang="en-US" sz="1600" dirty="0" smtClean="0">
              <a:solidFill>
                <a:srgbClr val="000000"/>
              </a:solidFill>
              <a:latin typeface="Arial" pitchFamily="34" charset="0"/>
            </a:endParaRPr>
          </a:p>
          <a:p>
            <a:pPr marL="685800" indent="-228600" eaLnBrk="0" hangingPunct="0">
              <a:lnSpc>
                <a:spcPct val="80000"/>
              </a:lnSpc>
              <a:spcBef>
                <a:spcPct val="20000"/>
              </a:spcBef>
            </a:pPr>
            <a:r>
              <a:rPr lang="en-US" sz="1600" b="1" dirty="0" smtClean="0">
                <a:solidFill>
                  <a:srgbClr val="000000"/>
                </a:solidFill>
                <a:latin typeface="Arial" pitchFamily="34" charset="0"/>
              </a:rPr>
              <a:t>TMS570 </a:t>
            </a:r>
            <a:r>
              <a:rPr lang="en-US" sz="1600" b="1" dirty="0">
                <a:solidFill>
                  <a:srgbClr val="000000"/>
                </a:solidFill>
                <a:latin typeface="Arial" pitchFamily="34" charset="0"/>
              </a:rPr>
              <a:t>WIKI:</a:t>
            </a:r>
            <a:endParaRPr lang="en-US" sz="1600" b="1" dirty="0" smtClean="0">
              <a:solidFill>
                <a:srgbClr val="000000"/>
              </a:solidFill>
              <a:latin typeface="Arial" pitchFamily="34" charset="0"/>
            </a:endParaRPr>
          </a:p>
          <a:p>
            <a:pPr marL="685800" indent="-228600" eaLnBrk="0" hangingPunct="0">
              <a:lnSpc>
                <a:spcPct val="80000"/>
              </a:lnSpc>
              <a:spcBef>
                <a:spcPct val="20000"/>
              </a:spcBef>
            </a:pPr>
            <a:r>
              <a:rPr lang="en-US" sz="1600" dirty="0" smtClean="0">
                <a:solidFill>
                  <a:srgbClr val="000000"/>
                </a:solidFill>
                <a:latin typeface="Arial" pitchFamily="34" charset="0"/>
                <a:hlinkClick r:id="rId8"/>
              </a:rPr>
              <a:t>http://processors.wiki.ti.com/index.php/Category:TMS570</a:t>
            </a:r>
            <a:r>
              <a:rPr lang="en-US" sz="1600" dirty="0" smtClean="0">
                <a:solidFill>
                  <a:srgbClr val="000000"/>
                </a:solidFill>
                <a:latin typeface="Arial" pitchFamily="34" charset="0"/>
              </a:rPr>
              <a:t> </a:t>
            </a:r>
          </a:p>
          <a:p>
            <a:pPr marL="685800" indent="-228600" eaLnBrk="0" hangingPunct="0">
              <a:lnSpc>
                <a:spcPct val="80000"/>
              </a:lnSpc>
              <a:spcBef>
                <a:spcPct val="20000"/>
              </a:spcBef>
            </a:pPr>
            <a:r>
              <a:rPr lang="en-US" sz="1600" b="1" dirty="0" smtClean="0">
                <a:solidFill>
                  <a:srgbClr val="000000"/>
                </a:solidFill>
                <a:latin typeface="Arial" pitchFamily="34" charset="0"/>
              </a:rPr>
              <a:t>TMS470M WIKI: </a:t>
            </a:r>
          </a:p>
          <a:p>
            <a:pPr marL="685800" indent="-228600" eaLnBrk="0" hangingPunct="0">
              <a:lnSpc>
                <a:spcPct val="80000"/>
              </a:lnSpc>
              <a:spcBef>
                <a:spcPct val="20000"/>
              </a:spcBef>
            </a:pPr>
            <a:r>
              <a:rPr lang="en-US" sz="1600" dirty="0" smtClean="0">
                <a:solidFill>
                  <a:srgbClr val="000000"/>
                </a:solidFill>
                <a:latin typeface="Arial" pitchFamily="34" charset="0"/>
                <a:hlinkClick r:id="rId9"/>
              </a:rPr>
              <a:t>http://processors.wiki.ti.com/index.php/Category:TMS470M</a:t>
            </a:r>
            <a:r>
              <a:rPr lang="en-US" sz="1600" dirty="0" smtClean="0">
                <a:solidFill>
                  <a:srgbClr val="000000"/>
                </a:solidFill>
                <a:latin typeface="Arial" pitchFamily="34" charset="0"/>
              </a:rPr>
              <a:t> </a:t>
            </a: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如何入手</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介绍视频</a:t>
            </a:r>
            <a:endParaRPr lang="en-US" sz="1600" dirty="0" smtClean="0">
              <a:solidFill>
                <a:srgbClr val="000000"/>
              </a:solidFill>
              <a:latin typeface="Arial" pitchFamily="34" charset="0"/>
            </a:endParaRPr>
          </a:p>
          <a:p>
            <a:pPr marL="1143000" lvl="1" indent="-228600" eaLnBrk="0" hangingPunct="0">
              <a:lnSpc>
                <a:spcPct val="80000"/>
              </a:lnSpc>
              <a:spcBef>
                <a:spcPct val="20000"/>
              </a:spcBef>
              <a:buFontTx/>
              <a:buChar char="–"/>
            </a:pPr>
            <a:r>
              <a:rPr lang="zh-CN" altLang="en-US" sz="1600" dirty="0" smtClean="0">
                <a:solidFill>
                  <a:srgbClr val="000000"/>
                </a:solidFill>
                <a:latin typeface="Arial" pitchFamily="34" charset="0"/>
              </a:rPr>
              <a:t>常用信息</a:t>
            </a:r>
            <a:endParaRPr lang="en-US" sz="1600" dirty="0" smtClean="0">
              <a:solidFill>
                <a:srgbClr val="000000"/>
              </a:solidFill>
              <a:latin typeface="Arial" pitchFamily="34" charset="0"/>
            </a:endParaRPr>
          </a:p>
          <a:p>
            <a:pPr marL="685800" indent="-228600" eaLnBrk="0" hangingPunct="0">
              <a:lnSpc>
                <a:spcPct val="80000"/>
              </a:lnSpc>
              <a:spcBef>
                <a:spcPct val="20000"/>
              </a:spcBef>
            </a:pPr>
            <a:endParaRPr lang="en-US" dirty="0" smtClean="0">
              <a:solidFill>
                <a:srgbClr val="000000"/>
              </a:solidFill>
              <a:latin typeface="Arial" pitchFamily="34" charset="0"/>
            </a:endParaRPr>
          </a:p>
        </p:txBody>
      </p:sp>
      <p:sp>
        <p:nvSpPr>
          <p:cNvPr id="87048" name="TextBox 22"/>
          <p:cNvSpPr txBox="1">
            <a:spLocks noChangeArrowheads="1"/>
          </p:cNvSpPr>
          <p:nvPr/>
        </p:nvSpPr>
        <p:spPr bwMode="auto">
          <a:xfrm>
            <a:off x="7078663" y="5302250"/>
            <a:ext cx="1624012" cy="523875"/>
          </a:xfrm>
          <a:prstGeom prst="rect">
            <a:avLst/>
          </a:prstGeom>
          <a:noFill/>
          <a:ln w="9525">
            <a:noFill/>
            <a:miter lim="800000"/>
            <a:headEnd/>
            <a:tailEnd/>
          </a:ln>
        </p:spPr>
        <p:txBody>
          <a:bodyPr wrap="none">
            <a:spAutoFit/>
          </a:bodyPr>
          <a:lstStyle/>
          <a:p>
            <a:pPr algn="ctr"/>
            <a:r>
              <a:rPr lang="en-US" sz="1400" b="1" smtClean="0">
                <a:solidFill>
                  <a:srgbClr val="FFFFFF"/>
                </a:solidFill>
                <a:latin typeface="Arial" pitchFamily="34" charset="0"/>
              </a:rPr>
              <a:t>RM Web Support</a:t>
            </a:r>
          </a:p>
          <a:p>
            <a:pPr algn="ctr"/>
            <a:r>
              <a:rPr lang="en-US" sz="1400" b="1" smtClean="0">
                <a:solidFill>
                  <a:srgbClr val="FFFFFF"/>
                </a:solidFill>
                <a:latin typeface="Arial" pitchFamily="34" charset="0"/>
              </a:rPr>
              <a:t>Coming Soon</a:t>
            </a:r>
            <a:endParaRPr lang="en-US" sz="1400" smtClean="0">
              <a:solidFill>
                <a:srgbClr val="FFFFFF"/>
              </a:solidFill>
              <a:latin typeface="Arial" pitchFamily="34" charset="0"/>
            </a:endParaRPr>
          </a:p>
        </p:txBody>
      </p:sp>
      <p:sp>
        <p:nvSpPr>
          <p:cNvPr id="8" name="Rectangle 12"/>
          <p:cNvSpPr>
            <a:spLocks noChangeArrowheads="1"/>
          </p:cNvSpPr>
          <p:nvPr/>
        </p:nvSpPr>
        <p:spPr bwMode="auto">
          <a:xfrm>
            <a:off x="3509963" y="6457950"/>
            <a:ext cx="2122487" cy="246063"/>
          </a:xfrm>
          <a:prstGeom prst="rect">
            <a:avLst/>
          </a:prstGeom>
          <a:noFill/>
          <a:ln w="9525">
            <a:noFill/>
            <a:miter lim="800000"/>
            <a:headEnd/>
            <a:tailEnd/>
          </a:ln>
        </p:spPr>
        <p:txBody>
          <a:bodyPr wrap="none" anchor="ctr">
            <a:spAutoFit/>
          </a:bodyPr>
          <a:lstStyle/>
          <a:p>
            <a:r>
              <a:rPr lang="en-US" sz="1000" dirty="0">
                <a:solidFill>
                  <a:srgbClr val="000000"/>
                </a:solidFill>
                <a:latin typeface="Arial" pitchFamily="34" charset="0"/>
                <a:ea typeface="SimSun" pitchFamily="2" charset="-122"/>
              </a:rPr>
              <a:t>TI Confidential – NDA Restrictions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2017" y="707136"/>
            <a:ext cx="5201919" cy="2877312"/>
          </a:xfrm>
          <a:effectLst>
            <a:outerShdw blurRad="50800" dist="38100" dir="5400000" algn="ctr" rotWithShape="0">
              <a:srgbClr val="000000">
                <a:alpha val="18000"/>
              </a:srgbClr>
            </a:outerShdw>
          </a:effectLst>
        </p:spPr>
        <p:txBody>
          <a:bodyPr anchor="t"/>
          <a:lstStyle/>
          <a:p>
            <a:pPr>
              <a:defRPr/>
            </a:pPr>
            <a:r>
              <a:rPr lang="en-US" sz="1800" b="0" dirty="0" smtClean="0">
                <a:solidFill>
                  <a:schemeClr val="tx1"/>
                </a:solidFill>
              </a:rPr>
              <a:t>1</a:t>
            </a:r>
            <a:r>
              <a:rPr lang="zh-CN" altLang="en-US" sz="1800" b="0" dirty="0" smtClean="0">
                <a:solidFill>
                  <a:schemeClr val="tx1"/>
                </a:solidFill>
              </a:rPr>
              <a:t>天的培训课程</a:t>
            </a:r>
            <a:r>
              <a:rPr lang="en-US" sz="1800" b="0" dirty="0" smtClean="0">
                <a:solidFill>
                  <a:schemeClr val="tx1"/>
                </a:solidFill>
              </a:rPr>
              <a:t>:</a:t>
            </a:r>
            <a:r>
              <a:rPr lang="en-US" sz="1800" b="0" dirty="0" smtClean="0"/>
              <a:t/>
            </a:r>
            <a:br>
              <a:rPr lang="en-US" sz="1800" b="0" dirty="0" smtClean="0"/>
            </a:br>
            <a:r>
              <a:rPr lang="en-US" sz="1800" dirty="0" smtClean="0"/>
              <a:t>Hercules </a:t>
            </a:r>
            <a:r>
              <a:rPr lang="en-US" altLang="zh-CN" sz="1800" dirty="0" smtClean="0"/>
              <a:t>1</a:t>
            </a:r>
            <a:r>
              <a:rPr lang="zh-CN" altLang="en-US" sz="1800" dirty="0" smtClean="0"/>
              <a:t>天安全研讨会</a:t>
            </a:r>
            <a:r>
              <a:rPr lang="en-US" sz="1800" dirty="0" smtClean="0"/>
              <a:t> </a:t>
            </a:r>
            <a:br>
              <a:rPr lang="en-US" sz="1800" dirty="0" smtClean="0"/>
            </a:br>
            <a:r>
              <a:rPr lang="en-US" sz="1800" dirty="0" smtClean="0"/>
              <a:t/>
            </a:r>
            <a:br>
              <a:rPr lang="en-US" sz="1800" dirty="0" smtClean="0"/>
            </a:br>
            <a:r>
              <a:rPr lang="en-US" sz="1800" dirty="0" smtClean="0"/>
              <a:t/>
            </a:r>
            <a:br>
              <a:rPr lang="en-US" sz="1800" dirty="0" smtClean="0"/>
            </a:br>
            <a:r>
              <a:rPr lang="en-US" sz="1800" dirty="0" smtClean="0"/>
              <a:t/>
            </a:r>
            <a:br>
              <a:rPr lang="en-US" sz="1800" dirty="0" smtClean="0"/>
            </a:br>
            <a:r>
              <a:rPr lang="en-US" sz="1800" dirty="0" smtClean="0"/>
              <a:t/>
            </a:r>
            <a:br>
              <a:rPr lang="en-US" sz="1800" dirty="0" smtClean="0"/>
            </a:br>
            <a:r>
              <a:rPr lang="en-US" sz="1800" dirty="0" smtClean="0"/>
              <a:t/>
            </a:r>
            <a:br>
              <a:rPr lang="en-US" sz="1800" dirty="0" smtClean="0"/>
            </a:br>
            <a:r>
              <a:rPr lang="en-US" sz="1800" dirty="0" smtClean="0"/>
              <a:t/>
            </a:r>
            <a:br>
              <a:rPr lang="en-US" sz="1800" dirty="0" smtClean="0"/>
            </a:br>
            <a:r>
              <a:rPr lang="en-US" sz="1800" b="0" dirty="0" smtClean="0">
                <a:solidFill>
                  <a:schemeClr val="tx1"/>
                </a:solidFill>
              </a:rPr>
              <a:t>3 </a:t>
            </a:r>
            <a:r>
              <a:rPr lang="zh-CN" altLang="en-US" sz="1800" b="0" dirty="0" smtClean="0">
                <a:solidFill>
                  <a:schemeClr val="tx1"/>
                </a:solidFill>
              </a:rPr>
              <a:t>天的培训课程</a:t>
            </a:r>
            <a:r>
              <a:rPr lang="en-US" sz="1800" b="0" dirty="0" smtClean="0">
                <a:solidFill>
                  <a:schemeClr val="tx1"/>
                </a:solidFill>
              </a:rPr>
              <a:t>:</a:t>
            </a:r>
            <a:r>
              <a:rPr lang="en-US" sz="1800" b="0" dirty="0" smtClean="0"/>
              <a:t/>
            </a:r>
            <a:br>
              <a:rPr lang="en-US" sz="1800" b="0" dirty="0" smtClean="0"/>
            </a:br>
            <a:r>
              <a:rPr lang="zh-CN" altLang="en-US" sz="1800" b="0" dirty="0" smtClean="0"/>
              <a:t>如何使用</a:t>
            </a:r>
            <a:r>
              <a:rPr lang="en-US" sz="1800" dirty="0"/>
              <a:t>ARM</a:t>
            </a:r>
            <a:r>
              <a:rPr lang="en-US" sz="1200" baseline="60000" dirty="0"/>
              <a:t>®</a:t>
            </a:r>
            <a:r>
              <a:rPr lang="en-US" sz="1800" baseline="30000" dirty="0"/>
              <a:t> </a:t>
            </a:r>
            <a:r>
              <a:rPr lang="en-US" sz="1800" dirty="0" smtClean="0"/>
              <a:t>Cortex</a:t>
            </a:r>
            <a:r>
              <a:rPr lang="en-US" sz="1200" baseline="60000" dirty="0" smtClean="0"/>
              <a:t>TM</a:t>
            </a:r>
            <a:r>
              <a:rPr lang="en-US" sz="1800" dirty="0" smtClean="0"/>
              <a:t>-R4F</a:t>
            </a:r>
            <a:r>
              <a:rPr lang="zh-CN" altLang="en-US" sz="1800" dirty="0" smtClean="0"/>
              <a:t>内核的</a:t>
            </a:r>
            <a:r>
              <a:rPr lang="en-US" sz="1800" dirty="0" smtClean="0"/>
              <a:t>Hercules</a:t>
            </a:r>
            <a:r>
              <a:rPr lang="zh-CN" altLang="en-US" sz="1800" dirty="0" smtClean="0"/>
              <a:t>系列产品</a:t>
            </a:r>
            <a:r>
              <a:rPr lang="zh-CN" altLang="en-US" sz="1800" b="0" dirty="0" smtClean="0"/>
              <a:t>进行安全关键类应用的设计和编程</a:t>
            </a:r>
            <a:r>
              <a:rPr lang="en-US" sz="1800" b="0" dirty="0" smtClean="0"/>
              <a:t/>
            </a:r>
            <a:br>
              <a:rPr lang="en-US" sz="1800" b="0" dirty="0" smtClean="0"/>
            </a:br>
            <a:r>
              <a:rPr lang="en-US" sz="1800" dirty="0" smtClean="0"/>
              <a:t/>
            </a:r>
            <a:br>
              <a:rPr lang="en-US" sz="1800" dirty="0" smtClean="0"/>
            </a:br>
            <a:endParaRPr lang="en-US" sz="1800" b="0" dirty="0">
              <a:cs typeface="Arial" pitchFamily="34" charset="0"/>
            </a:endParaRPr>
          </a:p>
        </p:txBody>
      </p:sp>
      <p:grpSp>
        <p:nvGrpSpPr>
          <p:cNvPr id="2" name="Group 34"/>
          <p:cNvGrpSpPr/>
          <p:nvPr/>
        </p:nvGrpSpPr>
        <p:grpSpPr>
          <a:xfrm>
            <a:off x="7290816" y="24384"/>
            <a:ext cx="1639428" cy="1588770"/>
            <a:chOff x="7107936" y="1097280"/>
            <a:chExt cx="1791372" cy="1588770"/>
          </a:xfrm>
        </p:grpSpPr>
        <p:pic>
          <p:nvPicPr>
            <p:cNvPr id="4110" name="Picture 10" descr="C:\Documents and Settings\a0864766\Local Settings\Temporary Internet Files\Content.IE5\QF50B5QG\MP900439378[1].jpg"/>
            <p:cNvPicPr>
              <a:picLocks noChangeAspect="1" noChangeArrowheads="1"/>
            </p:cNvPicPr>
            <p:nvPr/>
          </p:nvPicPr>
          <p:blipFill>
            <a:blip r:embed="rId3" cstate="print"/>
            <a:srcRect/>
            <a:stretch>
              <a:fillRect/>
            </a:stretch>
          </p:blipFill>
          <p:spPr bwMode="auto">
            <a:xfrm>
              <a:off x="7107936" y="1097280"/>
              <a:ext cx="1791372" cy="1588770"/>
            </a:xfrm>
            <a:prstGeom prst="rect">
              <a:avLst/>
            </a:prstGeom>
            <a:noFill/>
            <a:ln w="9525">
              <a:noFill/>
              <a:miter lim="800000"/>
              <a:headEnd/>
              <a:tailEnd/>
            </a:ln>
          </p:spPr>
        </p:pic>
        <p:pic>
          <p:nvPicPr>
            <p:cNvPr id="4113" name="Picture 20" descr="ti_DSP_1c_pos_cmyk_small_white.png"/>
            <p:cNvPicPr>
              <a:picLocks noChangeAspect="1"/>
            </p:cNvPicPr>
            <p:nvPr/>
          </p:nvPicPr>
          <p:blipFill>
            <a:blip r:embed="rId4" cstate="print"/>
            <a:srcRect/>
            <a:stretch>
              <a:fillRect/>
            </a:stretch>
          </p:blipFill>
          <p:spPr bwMode="auto">
            <a:xfrm>
              <a:off x="7363968" y="2217913"/>
              <a:ext cx="938784" cy="215658"/>
            </a:xfrm>
            <a:prstGeom prst="rect">
              <a:avLst/>
            </a:prstGeom>
            <a:noFill/>
            <a:ln w="9525">
              <a:noFill/>
              <a:miter lim="800000"/>
              <a:headEnd/>
              <a:tailEnd/>
            </a:ln>
          </p:spPr>
        </p:pic>
      </p:grpSp>
      <p:sp>
        <p:nvSpPr>
          <p:cNvPr id="16" name="AutoShape 11"/>
          <p:cNvSpPr>
            <a:spLocks noChangeArrowheads="1"/>
          </p:cNvSpPr>
          <p:nvPr/>
        </p:nvSpPr>
        <p:spPr bwMode="auto">
          <a:xfrm>
            <a:off x="357633" y="4003311"/>
            <a:ext cx="2743199" cy="263128"/>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defRPr/>
            </a:pPr>
            <a:r>
              <a:rPr lang="en-US" sz="1400" b="1" dirty="0">
                <a:solidFill>
                  <a:srgbClr val="FFFFFF"/>
                </a:solidFill>
              </a:rPr>
              <a:t>Day 1</a:t>
            </a:r>
            <a:endParaRPr lang="en-US" sz="1600" b="1" dirty="0">
              <a:solidFill>
                <a:srgbClr val="FFFFFF"/>
              </a:solidFill>
            </a:endParaRPr>
          </a:p>
        </p:txBody>
      </p:sp>
      <p:sp>
        <p:nvSpPr>
          <p:cNvPr id="18" name="AutoShape 11"/>
          <p:cNvSpPr>
            <a:spLocks noChangeArrowheads="1"/>
          </p:cNvSpPr>
          <p:nvPr/>
        </p:nvSpPr>
        <p:spPr bwMode="auto">
          <a:xfrm>
            <a:off x="3202433" y="4003311"/>
            <a:ext cx="2743199" cy="263128"/>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defRPr/>
            </a:pPr>
            <a:r>
              <a:rPr lang="en-US" sz="1400" b="1" dirty="0">
                <a:solidFill>
                  <a:srgbClr val="FFFFFF"/>
                </a:solidFill>
              </a:rPr>
              <a:t>Day </a:t>
            </a:r>
            <a:r>
              <a:rPr lang="en-US" sz="1400" b="1" dirty="0" smtClean="0">
                <a:solidFill>
                  <a:srgbClr val="FFFFFF"/>
                </a:solidFill>
              </a:rPr>
              <a:t>2</a:t>
            </a:r>
            <a:endParaRPr lang="en-US" sz="1600" b="1" dirty="0">
              <a:solidFill>
                <a:srgbClr val="FFFFFF"/>
              </a:solidFill>
            </a:endParaRPr>
          </a:p>
        </p:txBody>
      </p:sp>
      <p:sp>
        <p:nvSpPr>
          <p:cNvPr id="19" name="AutoShape 11"/>
          <p:cNvSpPr>
            <a:spLocks noChangeArrowheads="1"/>
          </p:cNvSpPr>
          <p:nvPr/>
        </p:nvSpPr>
        <p:spPr bwMode="auto">
          <a:xfrm>
            <a:off x="6047233" y="4003311"/>
            <a:ext cx="2743199" cy="263128"/>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defRPr/>
            </a:pPr>
            <a:r>
              <a:rPr lang="en-US" sz="1400" b="1" dirty="0">
                <a:solidFill>
                  <a:srgbClr val="FFFFFF"/>
                </a:solidFill>
              </a:rPr>
              <a:t>Day </a:t>
            </a:r>
            <a:r>
              <a:rPr lang="en-US" sz="1400" b="1" dirty="0" smtClean="0">
                <a:solidFill>
                  <a:srgbClr val="FFFFFF"/>
                </a:solidFill>
              </a:rPr>
              <a:t>3</a:t>
            </a:r>
            <a:endParaRPr lang="en-US" sz="1600" b="1" dirty="0">
              <a:solidFill>
                <a:srgbClr val="FFFFFF"/>
              </a:solidFill>
            </a:endParaRPr>
          </a:p>
        </p:txBody>
      </p:sp>
      <p:sp>
        <p:nvSpPr>
          <p:cNvPr id="23" name="Text Box 31"/>
          <p:cNvSpPr txBox="1">
            <a:spLocks noChangeArrowheads="1"/>
          </p:cNvSpPr>
          <p:nvPr/>
        </p:nvSpPr>
        <p:spPr bwMode="auto">
          <a:xfrm>
            <a:off x="357632" y="4262628"/>
            <a:ext cx="2743200" cy="1877437"/>
          </a:xfrm>
          <a:prstGeom prst="rect">
            <a:avLst/>
          </a:prstGeom>
          <a:noFill/>
          <a:ln w="9525">
            <a:noFill/>
            <a:miter lim="800000"/>
            <a:headEnd/>
            <a:tailEnd/>
          </a:ln>
        </p:spPr>
        <p:txBody>
          <a:bodyPr wrap="square">
            <a:spAutoFit/>
          </a:bodyPr>
          <a:lstStyle/>
          <a:p>
            <a:pPr marL="91440" indent="-91440">
              <a:buFont typeface="Arial" pitchFamily="34" charset="0"/>
              <a:buChar char="•"/>
              <a:defRPr/>
            </a:pPr>
            <a:r>
              <a:rPr lang="zh-CN" altLang="en-US" sz="1050" dirty="0" smtClean="0">
                <a:solidFill>
                  <a:srgbClr val="000000"/>
                </a:solidFill>
                <a:latin typeface="Arial" pitchFamily="34" charset="0"/>
              </a:rPr>
              <a:t>欢迎和介绍</a:t>
            </a:r>
            <a:endParaRPr lang="en-US" sz="1050" dirty="0">
              <a:solidFill>
                <a:srgbClr val="000000"/>
              </a:solidFill>
              <a:latin typeface="Arial" pitchFamily="34" charset="0"/>
            </a:endParaRPr>
          </a:p>
          <a:p>
            <a:pPr marL="91440" indent="-91440">
              <a:buFont typeface="Arial" pitchFamily="34" charset="0"/>
              <a:buChar char="•"/>
              <a:defRPr/>
            </a:pPr>
            <a:r>
              <a:rPr lang="en-US" sz="1050" dirty="0" smtClean="0">
                <a:solidFill>
                  <a:srgbClr val="000000"/>
                </a:solidFill>
                <a:latin typeface="Arial" pitchFamily="34" charset="0"/>
              </a:rPr>
              <a:t>Hercules</a:t>
            </a:r>
            <a:r>
              <a:rPr lang="zh-CN" altLang="en-US" sz="1050" dirty="0" smtClean="0">
                <a:solidFill>
                  <a:srgbClr val="000000"/>
                </a:solidFill>
                <a:latin typeface="Arial" pitchFamily="34" charset="0"/>
              </a:rPr>
              <a:t>产品介绍和</a:t>
            </a:r>
            <a:r>
              <a:rPr lang="en-US" sz="1050" dirty="0" smtClean="0">
                <a:solidFill>
                  <a:srgbClr val="000000"/>
                </a:solidFill>
                <a:latin typeface="Arial" pitchFamily="34" charset="0"/>
              </a:rPr>
              <a:t>Roadmap</a:t>
            </a:r>
            <a:r>
              <a:rPr lang="en-US" sz="1050" dirty="0">
                <a:solidFill>
                  <a:srgbClr val="000000"/>
                </a:solidFill>
                <a:latin typeface="Arial" pitchFamily="34" charset="0"/>
              </a:rPr>
              <a:t>   </a:t>
            </a:r>
          </a:p>
          <a:p>
            <a:pPr marL="91440" indent="-91440">
              <a:buFont typeface="Arial" pitchFamily="34" charset="0"/>
              <a:buChar char="•"/>
              <a:defRPr/>
            </a:pPr>
            <a:r>
              <a:rPr lang="zh-CN" altLang="en-US" sz="1050" dirty="0" smtClean="0">
                <a:solidFill>
                  <a:srgbClr val="000000"/>
                </a:solidFill>
                <a:latin typeface="Arial" pitchFamily="34" charset="0"/>
              </a:rPr>
              <a:t>安全标准和</a:t>
            </a:r>
            <a:r>
              <a:rPr lang="en-US" sz="1050" dirty="0" smtClean="0">
                <a:solidFill>
                  <a:srgbClr val="000000"/>
                </a:solidFill>
                <a:latin typeface="Arial" pitchFamily="34" charset="0"/>
              </a:rPr>
              <a:t>Hercules</a:t>
            </a:r>
            <a:r>
              <a:rPr lang="zh-CN" altLang="en-US" sz="1050" dirty="0" smtClean="0">
                <a:solidFill>
                  <a:srgbClr val="000000"/>
                </a:solidFill>
                <a:latin typeface="Arial" pitchFamily="34" charset="0"/>
              </a:rPr>
              <a:t>系统产品的安全特性</a:t>
            </a:r>
            <a:endParaRPr lang="en-US" sz="1050" dirty="0">
              <a:solidFill>
                <a:srgbClr val="000000"/>
              </a:solidFill>
              <a:latin typeface="Arial" pitchFamily="34" charset="0"/>
            </a:endParaRPr>
          </a:p>
          <a:p>
            <a:pPr marL="91440" indent="-91440">
              <a:buFont typeface="Arial" pitchFamily="34" charset="0"/>
              <a:buChar char="•"/>
              <a:defRPr/>
            </a:pPr>
            <a:r>
              <a:rPr lang="en-US" sz="1050" dirty="0">
                <a:solidFill>
                  <a:srgbClr val="000000"/>
                </a:solidFill>
                <a:latin typeface="Arial" pitchFamily="34" charset="0"/>
              </a:rPr>
              <a:t> </a:t>
            </a:r>
            <a:r>
              <a:rPr lang="en-US" sz="1050" dirty="0" err="1" smtClean="0">
                <a:solidFill>
                  <a:srgbClr val="000000"/>
                </a:solidFill>
                <a:latin typeface="Arial" pitchFamily="34" charset="0"/>
              </a:rPr>
              <a:t>HALCoGen</a:t>
            </a:r>
            <a:r>
              <a:rPr lang="zh-CN" altLang="en-US" sz="1050" dirty="0" smtClean="0">
                <a:solidFill>
                  <a:srgbClr val="000000"/>
                </a:solidFill>
                <a:latin typeface="Arial" pitchFamily="34" charset="0"/>
              </a:rPr>
              <a:t>的使用 </a:t>
            </a:r>
            <a:r>
              <a:rPr lang="en-US" altLang="zh-CN" sz="1050" dirty="0" smtClean="0">
                <a:solidFill>
                  <a:srgbClr val="000000"/>
                </a:solidFill>
                <a:latin typeface="Arial" pitchFamily="34" charset="0"/>
              </a:rPr>
              <a:t>/  </a:t>
            </a:r>
            <a:r>
              <a:rPr lang="zh-CN" altLang="en-US" sz="1050" dirty="0">
                <a:solidFill>
                  <a:srgbClr val="000000"/>
                </a:solidFill>
                <a:latin typeface="Arial" pitchFamily="34" charset="0"/>
              </a:rPr>
              <a:t>练习</a:t>
            </a:r>
            <a:r>
              <a:rPr lang="en-US" altLang="zh-CN" sz="1050" dirty="0" smtClean="0">
                <a:solidFill>
                  <a:srgbClr val="000000"/>
                </a:solidFill>
                <a:latin typeface="Arial" pitchFamily="34" charset="0"/>
              </a:rPr>
              <a:t> </a:t>
            </a:r>
            <a:r>
              <a:rPr lang="en-US" sz="1050" dirty="0">
                <a:solidFill>
                  <a:srgbClr val="000000"/>
                </a:solidFill>
                <a:latin typeface="Arial" pitchFamily="34" charset="0"/>
              </a:rPr>
              <a:t>      </a:t>
            </a:r>
          </a:p>
          <a:p>
            <a:pPr marL="91440" indent="-91440">
              <a:buFont typeface="Arial" pitchFamily="34" charset="0"/>
              <a:buChar char="•"/>
              <a:defRPr/>
            </a:pPr>
            <a:r>
              <a:rPr lang="en-US" sz="1050" dirty="0">
                <a:solidFill>
                  <a:srgbClr val="000000"/>
                </a:solidFill>
                <a:latin typeface="Arial" pitchFamily="34" charset="0"/>
              </a:rPr>
              <a:t>Code Composer </a:t>
            </a:r>
            <a:r>
              <a:rPr lang="en-US" sz="1050" dirty="0" smtClean="0">
                <a:solidFill>
                  <a:srgbClr val="000000"/>
                </a:solidFill>
                <a:latin typeface="Arial" pitchFamily="34" charset="0"/>
              </a:rPr>
              <a:t>Studio</a:t>
            </a:r>
            <a:r>
              <a:rPr lang="zh-CN" altLang="en-US" sz="1050" dirty="0" smtClean="0">
                <a:solidFill>
                  <a:srgbClr val="000000"/>
                </a:solidFill>
                <a:latin typeface="Arial" pitchFamily="34" charset="0"/>
              </a:rPr>
              <a:t>开发环境的演示 </a:t>
            </a:r>
            <a:r>
              <a:rPr lang="en-US" altLang="zh-CN" sz="1050" dirty="0" smtClean="0">
                <a:solidFill>
                  <a:srgbClr val="000000"/>
                </a:solidFill>
                <a:latin typeface="Arial" pitchFamily="34" charset="0"/>
              </a:rPr>
              <a:t>/ </a:t>
            </a:r>
            <a:r>
              <a:rPr lang="zh-CN" altLang="en-US" sz="1050" dirty="0" smtClean="0">
                <a:solidFill>
                  <a:srgbClr val="000000"/>
                </a:solidFill>
                <a:latin typeface="Arial" pitchFamily="34" charset="0"/>
              </a:rPr>
              <a:t>练习</a:t>
            </a:r>
            <a:endParaRPr lang="en-US" sz="1050" dirty="0">
              <a:solidFill>
                <a:srgbClr val="000000"/>
              </a:solidFill>
              <a:latin typeface="Arial" pitchFamily="34" charset="0"/>
            </a:endParaRPr>
          </a:p>
          <a:p>
            <a:pPr marL="91440" indent="-91440">
              <a:buFont typeface="Arial" pitchFamily="34" charset="0"/>
              <a:buChar char="•"/>
              <a:defRPr/>
            </a:pPr>
            <a:r>
              <a:rPr lang="zh-CN" altLang="en-US" sz="1050" dirty="0" smtClean="0">
                <a:solidFill>
                  <a:srgbClr val="000000"/>
                </a:solidFill>
                <a:latin typeface="Arial" pitchFamily="34" charset="0"/>
              </a:rPr>
              <a:t>编译器 </a:t>
            </a:r>
            <a:r>
              <a:rPr lang="en-US" altLang="zh-CN" sz="1050" dirty="0" smtClean="0">
                <a:solidFill>
                  <a:srgbClr val="000000"/>
                </a:solidFill>
                <a:latin typeface="Arial" pitchFamily="34" charset="0"/>
              </a:rPr>
              <a:t>/ </a:t>
            </a:r>
            <a:r>
              <a:rPr lang="zh-CN" altLang="en-US" sz="1050" dirty="0" smtClean="0">
                <a:solidFill>
                  <a:srgbClr val="000000"/>
                </a:solidFill>
                <a:latin typeface="Arial" pitchFamily="34" charset="0"/>
              </a:rPr>
              <a:t>练习</a:t>
            </a:r>
            <a:r>
              <a:rPr lang="en-US" sz="1050" dirty="0" smtClean="0">
                <a:solidFill>
                  <a:srgbClr val="000000"/>
                </a:solidFill>
                <a:latin typeface="Arial" pitchFamily="34" charset="0"/>
              </a:rPr>
              <a:t> </a:t>
            </a:r>
            <a:endParaRPr lang="en-US" sz="1050" dirty="0">
              <a:solidFill>
                <a:srgbClr val="000000"/>
              </a:solidFill>
              <a:latin typeface="Arial" pitchFamily="34" charset="0"/>
            </a:endParaRPr>
          </a:p>
          <a:p>
            <a:pPr marL="91440" indent="-91440">
              <a:buFont typeface="Arial" pitchFamily="34" charset="0"/>
              <a:buChar char="•"/>
              <a:defRPr/>
            </a:pPr>
            <a:r>
              <a:rPr lang="en-US" sz="1050" dirty="0" smtClean="0">
                <a:solidFill>
                  <a:srgbClr val="000000"/>
                </a:solidFill>
                <a:latin typeface="Arial" pitchFamily="34" charset="0"/>
              </a:rPr>
              <a:t>Flash</a:t>
            </a:r>
            <a:r>
              <a:rPr lang="zh-CN" altLang="en-US" sz="1050" dirty="0" smtClean="0">
                <a:solidFill>
                  <a:srgbClr val="000000"/>
                </a:solidFill>
                <a:latin typeface="Arial" pitchFamily="34" charset="0"/>
              </a:rPr>
              <a:t>概览</a:t>
            </a:r>
            <a:endParaRPr lang="en-US" sz="1050" dirty="0">
              <a:solidFill>
                <a:srgbClr val="000000"/>
              </a:solidFill>
              <a:latin typeface="Arial" pitchFamily="34" charset="0"/>
            </a:endParaRPr>
          </a:p>
          <a:p>
            <a:pPr marL="91440" indent="-91440">
              <a:buFont typeface="Arial" pitchFamily="34" charset="0"/>
              <a:buChar char="•"/>
              <a:defRPr/>
            </a:pPr>
            <a:r>
              <a:rPr lang="en-US" sz="1050" dirty="0" smtClean="0">
                <a:solidFill>
                  <a:srgbClr val="000000"/>
                </a:solidFill>
                <a:latin typeface="Arial" pitchFamily="34" charset="0"/>
              </a:rPr>
              <a:t>Flash</a:t>
            </a:r>
            <a:r>
              <a:rPr lang="zh-CN" altLang="en-US" sz="1050" dirty="0" smtClean="0">
                <a:solidFill>
                  <a:srgbClr val="000000"/>
                </a:solidFill>
                <a:latin typeface="Arial" pitchFamily="34" charset="0"/>
              </a:rPr>
              <a:t>工具</a:t>
            </a:r>
            <a:r>
              <a:rPr lang="en-US" sz="1050" dirty="0" smtClean="0">
                <a:solidFill>
                  <a:srgbClr val="000000"/>
                </a:solidFill>
                <a:latin typeface="Arial" pitchFamily="34" charset="0"/>
              </a:rPr>
              <a:t>: </a:t>
            </a:r>
            <a:r>
              <a:rPr lang="en-US" sz="1050" dirty="0">
                <a:solidFill>
                  <a:srgbClr val="000000"/>
                </a:solidFill>
                <a:latin typeface="Arial" pitchFamily="34" charset="0"/>
              </a:rPr>
              <a:t>nowFlash</a:t>
            </a:r>
            <a:r>
              <a:rPr lang="en-US" sz="1050" baseline="30000" dirty="0">
                <a:solidFill>
                  <a:srgbClr val="000000"/>
                </a:solidFill>
                <a:latin typeface="Arial" pitchFamily="34" charset="0"/>
              </a:rPr>
              <a:t>TM</a:t>
            </a:r>
            <a:r>
              <a:rPr lang="en-US" sz="1050" dirty="0">
                <a:solidFill>
                  <a:srgbClr val="000000"/>
                </a:solidFill>
                <a:latin typeface="Arial" pitchFamily="34" charset="0"/>
              </a:rPr>
              <a:t>, nowECC</a:t>
            </a:r>
            <a:r>
              <a:rPr lang="en-US" sz="1050" baseline="30000" dirty="0">
                <a:solidFill>
                  <a:srgbClr val="000000"/>
                </a:solidFill>
                <a:latin typeface="Arial" pitchFamily="34" charset="0"/>
              </a:rPr>
              <a:t>TM</a:t>
            </a:r>
            <a:r>
              <a:rPr lang="en-US" sz="1050" dirty="0">
                <a:solidFill>
                  <a:srgbClr val="000000"/>
                </a:solidFill>
                <a:latin typeface="Arial" pitchFamily="34" charset="0"/>
              </a:rPr>
              <a:t>, nowProfile</a:t>
            </a:r>
            <a:r>
              <a:rPr lang="en-US" sz="1050" baseline="30000" dirty="0">
                <a:solidFill>
                  <a:srgbClr val="000000"/>
                </a:solidFill>
                <a:latin typeface="Arial" pitchFamily="34" charset="0"/>
              </a:rPr>
              <a:t>TM</a:t>
            </a:r>
            <a:endParaRPr lang="en-US" sz="1050" dirty="0">
              <a:solidFill>
                <a:srgbClr val="000000"/>
              </a:solidFill>
              <a:latin typeface="Arial" pitchFamily="34" charset="0"/>
            </a:endParaRPr>
          </a:p>
          <a:p>
            <a:pPr marL="114300" indent="-114300">
              <a:lnSpc>
                <a:spcPct val="90000"/>
              </a:lnSpc>
              <a:spcBef>
                <a:spcPct val="20000"/>
              </a:spcBef>
              <a:spcAft>
                <a:spcPts val="0"/>
              </a:spcAft>
              <a:buFont typeface="Arial" pitchFamily="34" charset="0"/>
              <a:buChar char="•"/>
              <a:defRPr/>
            </a:pPr>
            <a:endParaRPr lang="en-US" sz="1000" b="1" dirty="0">
              <a:solidFill>
                <a:srgbClr val="000000"/>
              </a:solidFill>
              <a:latin typeface="Arial" pitchFamily="34" charset="0"/>
            </a:endParaRPr>
          </a:p>
        </p:txBody>
      </p:sp>
      <p:sp>
        <p:nvSpPr>
          <p:cNvPr id="24" name="Text Box 31"/>
          <p:cNvSpPr txBox="1">
            <a:spLocks noChangeArrowheads="1"/>
          </p:cNvSpPr>
          <p:nvPr/>
        </p:nvSpPr>
        <p:spPr bwMode="auto">
          <a:xfrm>
            <a:off x="3202432" y="4262629"/>
            <a:ext cx="2844800" cy="1554272"/>
          </a:xfrm>
          <a:prstGeom prst="rect">
            <a:avLst/>
          </a:prstGeom>
          <a:noFill/>
          <a:ln w="9525">
            <a:noFill/>
            <a:miter lim="800000"/>
            <a:headEnd/>
            <a:tailEnd/>
          </a:ln>
        </p:spPr>
        <p:txBody>
          <a:bodyPr wrap="square">
            <a:spAutoFit/>
          </a:bodyPr>
          <a:lstStyle/>
          <a:p>
            <a:pPr marL="91440" indent="-91440">
              <a:buFont typeface="Arial" pitchFamily="34" charset="0"/>
              <a:buChar char="•"/>
              <a:defRPr/>
            </a:pPr>
            <a:r>
              <a:rPr lang="zh-CN" altLang="en-US" sz="1050" dirty="0" smtClean="0">
                <a:solidFill>
                  <a:srgbClr val="000000"/>
                </a:solidFill>
                <a:latin typeface="Arial" pitchFamily="34" charset="0"/>
              </a:rPr>
              <a:t>总结 </a:t>
            </a:r>
            <a:r>
              <a:rPr lang="en-US" altLang="zh-CN" sz="1050" dirty="0" smtClean="0">
                <a:solidFill>
                  <a:srgbClr val="000000"/>
                </a:solidFill>
                <a:latin typeface="Arial" pitchFamily="34" charset="0"/>
              </a:rPr>
              <a:t>/ </a:t>
            </a:r>
            <a:r>
              <a:rPr lang="zh-CN" altLang="en-US" sz="1050" dirty="0" smtClean="0">
                <a:solidFill>
                  <a:srgbClr val="000000"/>
                </a:solidFill>
                <a:latin typeface="Arial" pitchFamily="34" charset="0"/>
              </a:rPr>
              <a:t>提问</a:t>
            </a:r>
            <a:endParaRPr lang="en-US" sz="1050" dirty="0">
              <a:solidFill>
                <a:srgbClr val="000000"/>
              </a:solidFill>
              <a:latin typeface="Arial" pitchFamily="34" charset="0"/>
            </a:endParaRPr>
          </a:p>
          <a:p>
            <a:pPr marL="91440" indent="-91440">
              <a:buFont typeface="Arial" pitchFamily="34" charset="0"/>
              <a:buChar char="•"/>
              <a:defRPr/>
            </a:pPr>
            <a:r>
              <a:rPr lang="en-US" sz="1050" dirty="0">
                <a:solidFill>
                  <a:srgbClr val="000000"/>
                </a:solidFill>
                <a:latin typeface="Arial" pitchFamily="34" charset="0"/>
              </a:rPr>
              <a:t>ARM</a:t>
            </a:r>
            <a:r>
              <a:rPr lang="en-US" sz="1050" baseline="30000" dirty="0">
                <a:solidFill>
                  <a:srgbClr val="FFFFFF"/>
                </a:solidFill>
                <a:latin typeface="Arial" pitchFamily="34" charset="0"/>
              </a:rPr>
              <a:t> </a:t>
            </a:r>
            <a:r>
              <a:rPr lang="en-US" sz="1050" baseline="30000" dirty="0">
                <a:solidFill>
                  <a:srgbClr val="000000"/>
                </a:solidFill>
                <a:latin typeface="Arial" pitchFamily="34" charset="0"/>
              </a:rPr>
              <a:t>®</a:t>
            </a:r>
            <a:r>
              <a:rPr lang="en-US" sz="1050" dirty="0">
                <a:solidFill>
                  <a:srgbClr val="000000"/>
                </a:solidFill>
                <a:latin typeface="Arial" pitchFamily="34" charset="0"/>
              </a:rPr>
              <a:t> Cortex</a:t>
            </a:r>
            <a:r>
              <a:rPr lang="en-US" sz="1050" baseline="30000" dirty="0">
                <a:solidFill>
                  <a:srgbClr val="000000"/>
                </a:solidFill>
                <a:latin typeface="Arial" pitchFamily="34" charset="0"/>
              </a:rPr>
              <a:t>™</a:t>
            </a:r>
            <a:r>
              <a:rPr lang="en-US" sz="1050" baseline="30000" dirty="0">
                <a:solidFill>
                  <a:srgbClr val="FFFFFF"/>
                </a:solidFill>
                <a:latin typeface="Arial" pitchFamily="34" charset="0"/>
              </a:rPr>
              <a:t> </a:t>
            </a:r>
            <a:r>
              <a:rPr lang="en-US" sz="1050" dirty="0">
                <a:solidFill>
                  <a:srgbClr val="000000"/>
                </a:solidFill>
                <a:latin typeface="Arial" pitchFamily="34" charset="0"/>
              </a:rPr>
              <a:t>-R4F </a:t>
            </a:r>
            <a:r>
              <a:rPr lang="zh-CN" altLang="en-US" sz="1050" dirty="0" smtClean="0">
                <a:solidFill>
                  <a:srgbClr val="000000"/>
                </a:solidFill>
                <a:latin typeface="Arial" pitchFamily="34" charset="0"/>
              </a:rPr>
              <a:t>内核架构</a:t>
            </a:r>
            <a:endParaRPr lang="en-US" sz="1050" dirty="0" smtClean="0">
              <a:solidFill>
                <a:srgbClr val="000000"/>
              </a:solidFill>
              <a:latin typeface="Arial" pitchFamily="34" charset="0"/>
            </a:endParaRPr>
          </a:p>
          <a:p>
            <a:pPr marL="91440" indent="-91440">
              <a:buFont typeface="Arial" pitchFamily="34" charset="0"/>
              <a:buChar char="•"/>
              <a:defRPr/>
            </a:pPr>
            <a:r>
              <a:rPr lang="zh-CN" altLang="en-US" sz="1050" dirty="0" smtClean="0">
                <a:solidFill>
                  <a:srgbClr val="000000"/>
                </a:solidFill>
                <a:latin typeface="Arial" pitchFamily="34" charset="0"/>
              </a:rPr>
              <a:t>系统模块概览</a:t>
            </a:r>
            <a:r>
              <a:rPr lang="en-US" sz="1050" dirty="0" smtClean="0">
                <a:solidFill>
                  <a:srgbClr val="000000"/>
                </a:solidFill>
                <a:latin typeface="Arial" pitchFamily="34" charset="0"/>
              </a:rPr>
              <a:t> </a:t>
            </a:r>
          </a:p>
          <a:p>
            <a:pPr marL="91440" indent="-91440">
              <a:buFont typeface="Arial" pitchFamily="34" charset="0"/>
              <a:buChar char="•"/>
              <a:defRPr/>
            </a:pPr>
            <a:r>
              <a:rPr lang="zh-CN" altLang="en-US" sz="1050" dirty="0" smtClean="0">
                <a:solidFill>
                  <a:srgbClr val="000000"/>
                </a:solidFill>
                <a:latin typeface="Arial" pitchFamily="34" charset="0"/>
              </a:rPr>
              <a:t>芯片的启动，实时中断，嵌套中断管理</a:t>
            </a:r>
            <a:r>
              <a:rPr lang="en-US" sz="1050" dirty="0" smtClean="0">
                <a:solidFill>
                  <a:srgbClr val="000000"/>
                </a:solidFill>
                <a:latin typeface="Arial" pitchFamily="34" charset="0"/>
              </a:rPr>
              <a:t> </a:t>
            </a:r>
            <a:endParaRPr lang="en-US" sz="1050" dirty="0">
              <a:solidFill>
                <a:srgbClr val="000000"/>
              </a:solidFill>
              <a:latin typeface="Arial" pitchFamily="34" charset="0"/>
            </a:endParaRPr>
          </a:p>
          <a:p>
            <a:pPr marL="91440" indent="-91440">
              <a:buFont typeface="Arial" pitchFamily="34" charset="0"/>
              <a:buChar char="•"/>
              <a:defRPr/>
            </a:pPr>
            <a:r>
              <a:rPr lang="en-US" sz="1050" dirty="0" smtClean="0">
                <a:solidFill>
                  <a:srgbClr val="000000"/>
                </a:solidFill>
                <a:latin typeface="Arial" pitchFamily="34" charset="0"/>
              </a:rPr>
              <a:t>CRC</a:t>
            </a:r>
            <a:r>
              <a:rPr lang="zh-CN" altLang="en-US" sz="1050" dirty="0" smtClean="0">
                <a:solidFill>
                  <a:srgbClr val="000000"/>
                </a:solidFill>
                <a:latin typeface="Arial" pitchFamily="34" charset="0"/>
              </a:rPr>
              <a:t>控制，</a:t>
            </a:r>
            <a:r>
              <a:rPr lang="en-US" sz="1050" dirty="0" smtClean="0">
                <a:solidFill>
                  <a:srgbClr val="000000"/>
                </a:solidFill>
                <a:latin typeface="Arial" pitchFamily="34" charset="0"/>
              </a:rPr>
              <a:t>CPU</a:t>
            </a:r>
            <a:r>
              <a:rPr lang="zh-CN" altLang="en-US" sz="1050" dirty="0" smtClean="0">
                <a:solidFill>
                  <a:srgbClr val="000000"/>
                </a:solidFill>
                <a:latin typeface="Arial" pitchFamily="34" charset="0"/>
              </a:rPr>
              <a:t>比较模块，错误信号模块</a:t>
            </a:r>
            <a:r>
              <a:rPr lang="en-US" sz="1050" dirty="0" smtClean="0">
                <a:solidFill>
                  <a:srgbClr val="000000"/>
                </a:solidFill>
                <a:latin typeface="Arial" pitchFamily="34" charset="0"/>
              </a:rPr>
              <a:t>  </a:t>
            </a:r>
            <a:endParaRPr lang="en-US" sz="1050" dirty="0">
              <a:solidFill>
                <a:srgbClr val="000000"/>
              </a:solidFill>
              <a:latin typeface="Arial" pitchFamily="34" charset="0"/>
            </a:endParaRPr>
          </a:p>
          <a:p>
            <a:pPr marL="91440" indent="-91440">
              <a:buFont typeface="Arial" pitchFamily="34" charset="0"/>
              <a:buChar char="•"/>
              <a:defRPr/>
            </a:pPr>
            <a:r>
              <a:rPr lang="zh-CN" altLang="en-US" sz="1050" dirty="0" smtClean="0">
                <a:solidFill>
                  <a:srgbClr val="000000"/>
                </a:solidFill>
                <a:latin typeface="Arial" pitchFamily="34" charset="0"/>
              </a:rPr>
              <a:t>通用</a:t>
            </a:r>
            <a:r>
              <a:rPr lang="en-US" sz="1050" dirty="0" smtClean="0">
                <a:solidFill>
                  <a:srgbClr val="000000"/>
                </a:solidFill>
                <a:latin typeface="Arial" pitchFamily="34" charset="0"/>
              </a:rPr>
              <a:t>I/</a:t>
            </a:r>
            <a:r>
              <a:rPr lang="en-US" sz="1050" dirty="0" err="1" smtClean="0">
                <a:solidFill>
                  <a:srgbClr val="000000"/>
                </a:solidFill>
                <a:latin typeface="Arial" pitchFamily="34" charset="0"/>
              </a:rPr>
              <a:t>Os</a:t>
            </a:r>
            <a:r>
              <a:rPr lang="en-US" sz="1050" dirty="0" smtClean="0">
                <a:solidFill>
                  <a:srgbClr val="000000"/>
                </a:solidFill>
                <a:latin typeface="Arial" pitchFamily="34" charset="0"/>
              </a:rPr>
              <a:t>  </a:t>
            </a:r>
          </a:p>
          <a:p>
            <a:pPr marL="91440" indent="-91440">
              <a:buFont typeface="Arial" pitchFamily="34" charset="0"/>
              <a:buChar char="•"/>
              <a:defRPr/>
            </a:pPr>
            <a:r>
              <a:rPr lang="zh-CN" altLang="en-US" sz="1050" dirty="0" smtClean="0">
                <a:solidFill>
                  <a:srgbClr val="000000"/>
                </a:solidFill>
                <a:latin typeface="Arial" pitchFamily="34" charset="0"/>
              </a:rPr>
              <a:t>直接存储器存取</a:t>
            </a:r>
            <a:r>
              <a:rPr lang="en-US" sz="1050" dirty="0" smtClean="0">
                <a:solidFill>
                  <a:srgbClr val="000000"/>
                </a:solidFill>
                <a:latin typeface="Arial" pitchFamily="34" charset="0"/>
              </a:rPr>
              <a:t> (DMA)</a:t>
            </a:r>
            <a:endParaRPr lang="en-US" sz="1050" dirty="0">
              <a:solidFill>
                <a:srgbClr val="000000"/>
              </a:solidFill>
              <a:latin typeface="Arial" pitchFamily="34" charset="0"/>
            </a:endParaRPr>
          </a:p>
          <a:p>
            <a:pPr marL="91440" indent="-91440">
              <a:buFont typeface="Arial" pitchFamily="34" charset="0"/>
              <a:buChar char="•"/>
              <a:defRPr/>
            </a:pPr>
            <a:r>
              <a:rPr lang="zh-CN" altLang="en-US" sz="1050" dirty="0" smtClean="0">
                <a:solidFill>
                  <a:srgbClr val="000000"/>
                </a:solidFill>
                <a:latin typeface="Arial" pitchFamily="34" charset="0"/>
              </a:rPr>
              <a:t>串行通信接口</a:t>
            </a:r>
            <a:r>
              <a:rPr lang="en-US" sz="1050" dirty="0" smtClean="0">
                <a:solidFill>
                  <a:srgbClr val="000000"/>
                </a:solidFill>
                <a:latin typeface="Arial" pitchFamily="34" charset="0"/>
              </a:rPr>
              <a:t>(SCI/UART/LIN) </a:t>
            </a:r>
          </a:p>
          <a:p>
            <a:pPr marL="114300" indent="-114300">
              <a:lnSpc>
                <a:spcPct val="90000"/>
              </a:lnSpc>
              <a:spcBef>
                <a:spcPct val="20000"/>
              </a:spcBef>
              <a:spcAft>
                <a:spcPts val="0"/>
              </a:spcAft>
              <a:buFont typeface="Arial" pitchFamily="34" charset="0"/>
              <a:buChar char="•"/>
              <a:defRPr/>
            </a:pPr>
            <a:endParaRPr lang="en-US" sz="1000" b="1" dirty="0">
              <a:solidFill>
                <a:srgbClr val="000000"/>
              </a:solidFill>
              <a:latin typeface="Arial" pitchFamily="34" charset="0"/>
            </a:endParaRPr>
          </a:p>
        </p:txBody>
      </p:sp>
      <p:sp>
        <p:nvSpPr>
          <p:cNvPr id="26" name="Text Box 31"/>
          <p:cNvSpPr txBox="1">
            <a:spLocks noChangeArrowheads="1"/>
          </p:cNvSpPr>
          <p:nvPr/>
        </p:nvSpPr>
        <p:spPr bwMode="auto">
          <a:xfrm>
            <a:off x="6047233" y="4250754"/>
            <a:ext cx="2844799" cy="1954381"/>
          </a:xfrm>
          <a:prstGeom prst="rect">
            <a:avLst/>
          </a:prstGeom>
          <a:noFill/>
          <a:ln w="9525">
            <a:noFill/>
            <a:miter lim="800000"/>
            <a:headEnd/>
            <a:tailEnd/>
          </a:ln>
        </p:spPr>
        <p:txBody>
          <a:bodyPr wrap="square">
            <a:spAutoFit/>
          </a:bodyPr>
          <a:lstStyle/>
          <a:p>
            <a:pPr marL="91440" indent="-91440">
              <a:buFont typeface="Arial" pitchFamily="34" charset="0"/>
              <a:buChar char="•"/>
              <a:defRPr/>
            </a:pPr>
            <a:r>
              <a:rPr lang="zh-CN" altLang="en-US" sz="1100" dirty="0" smtClean="0">
                <a:solidFill>
                  <a:srgbClr val="000000"/>
                </a:solidFill>
                <a:latin typeface="Arial" pitchFamily="34" charset="0"/>
              </a:rPr>
              <a:t>总结 </a:t>
            </a:r>
            <a:r>
              <a:rPr lang="en-US" altLang="zh-CN" sz="1100" dirty="0" smtClean="0">
                <a:solidFill>
                  <a:srgbClr val="000000"/>
                </a:solidFill>
                <a:latin typeface="Arial" pitchFamily="34" charset="0"/>
              </a:rPr>
              <a:t>/ </a:t>
            </a:r>
            <a:r>
              <a:rPr lang="zh-CN" altLang="en-US" sz="1100" dirty="0" smtClean="0">
                <a:solidFill>
                  <a:srgbClr val="000000"/>
                </a:solidFill>
                <a:latin typeface="Arial" pitchFamily="34" charset="0"/>
              </a:rPr>
              <a:t>提问</a:t>
            </a:r>
            <a:endParaRPr lang="en-US" sz="1100" dirty="0">
              <a:solidFill>
                <a:srgbClr val="000000"/>
              </a:solidFill>
              <a:latin typeface="Arial" pitchFamily="34" charset="0"/>
            </a:endParaRPr>
          </a:p>
          <a:p>
            <a:pPr marL="91440" indent="-91440">
              <a:buFont typeface="Arial" pitchFamily="34" charset="0"/>
              <a:buChar char="•"/>
              <a:defRPr/>
            </a:pPr>
            <a:r>
              <a:rPr lang="zh-CN" altLang="en-US" sz="1100" dirty="0" smtClean="0">
                <a:solidFill>
                  <a:srgbClr val="000000"/>
                </a:solidFill>
                <a:latin typeface="Arial" pitchFamily="34" charset="0"/>
              </a:rPr>
              <a:t>多级缓冲串行通信外设</a:t>
            </a:r>
            <a:r>
              <a:rPr lang="en-US" sz="1100" dirty="0" smtClean="0">
                <a:solidFill>
                  <a:srgbClr val="000000"/>
                </a:solidFill>
                <a:latin typeface="Arial" pitchFamily="34" charset="0"/>
              </a:rPr>
              <a:t> (SPI / MIBSPI-P)</a:t>
            </a:r>
          </a:p>
          <a:p>
            <a:pPr marL="91440" indent="-91440">
              <a:buFont typeface="Arial" pitchFamily="34" charset="0"/>
              <a:buChar char="•"/>
              <a:defRPr/>
            </a:pPr>
            <a:r>
              <a:rPr lang="en-US" sz="1100" dirty="0" smtClean="0">
                <a:solidFill>
                  <a:srgbClr val="000000"/>
                </a:solidFill>
                <a:latin typeface="Arial" pitchFamily="34" charset="0"/>
              </a:rPr>
              <a:t>DCAN</a:t>
            </a:r>
          </a:p>
          <a:p>
            <a:pPr marL="91440" indent="-91440">
              <a:buFont typeface="Arial" pitchFamily="34" charset="0"/>
              <a:buChar char="•"/>
              <a:defRPr/>
            </a:pPr>
            <a:r>
              <a:rPr lang="en-US" sz="1100" dirty="0" err="1" smtClean="0">
                <a:solidFill>
                  <a:srgbClr val="000000"/>
                </a:solidFill>
                <a:latin typeface="Arial" pitchFamily="34" charset="0"/>
              </a:rPr>
              <a:t>FlexRay</a:t>
            </a:r>
            <a:r>
              <a:rPr lang="en-US" sz="1100" dirty="0" smtClean="0">
                <a:solidFill>
                  <a:srgbClr val="000000"/>
                </a:solidFill>
                <a:latin typeface="Arial" pitchFamily="34" charset="0"/>
              </a:rPr>
              <a:t> / </a:t>
            </a:r>
            <a:r>
              <a:rPr lang="zh-CN" altLang="en-US" sz="1100" dirty="0" smtClean="0">
                <a:solidFill>
                  <a:srgbClr val="000000"/>
                </a:solidFill>
                <a:latin typeface="Arial" pitchFamily="34" charset="0"/>
              </a:rPr>
              <a:t>收发器</a:t>
            </a:r>
            <a:endParaRPr lang="en-US" sz="1100" dirty="0" smtClean="0">
              <a:solidFill>
                <a:srgbClr val="000000"/>
              </a:solidFill>
              <a:latin typeface="Arial" pitchFamily="34" charset="0"/>
            </a:endParaRPr>
          </a:p>
          <a:p>
            <a:pPr marL="91440" indent="-91440">
              <a:buFont typeface="Arial" pitchFamily="34" charset="0"/>
              <a:buChar char="•"/>
              <a:defRPr/>
            </a:pPr>
            <a:r>
              <a:rPr lang="zh-CN" altLang="en-US" sz="1100" dirty="0" smtClean="0">
                <a:solidFill>
                  <a:srgbClr val="000000"/>
                </a:solidFill>
                <a:latin typeface="Arial" pitchFamily="34" charset="0"/>
              </a:rPr>
              <a:t>多级缓冲</a:t>
            </a:r>
            <a:r>
              <a:rPr lang="en-US" altLang="zh-CN" sz="1100" dirty="0" smtClean="0">
                <a:solidFill>
                  <a:srgbClr val="000000"/>
                </a:solidFill>
                <a:latin typeface="Arial" pitchFamily="34" charset="0"/>
              </a:rPr>
              <a:t>ADC</a:t>
            </a:r>
            <a:r>
              <a:rPr lang="en-US" sz="1100" dirty="0" smtClean="0">
                <a:solidFill>
                  <a:srgbClr val="000000"/>
                </a:solidFill>
                <a:latin typeface="Arial" pitchFamily="34" charset="0"/>
              </a:rPr>
              <a:t>(MIBADC)</a:t>
            </a:r>
          </a:p>
          <a:p>
            <a:pPr marL="91440" indent="-91440">
              <a:buFont typeface="Arial" pitchFamily="34" charset="0"/>
              <a:buChar char="•"/>
              <a:defRPr/>
            </a:pPr>
            <a:r>
              <a:rPr lang="zh-CN" altLang="en-US" sz="1100" dirty="0" smtClean="0">
                <a:solidFill>
                  <a:srgbClr val="000000"/>
                </a:solidFill>
                <a:latin typeface="Arial" pitchFamily="34" charset="0"/>
              </a:rPr>
              <a:t>外接存储器接口</a:t>
            </a:r>
            <a:r>
              <a:rPr lang="en-US" sz="1100" dirty="0" smtClean="0">
                <a:solidFill>
                  <a:srgbClr val="000000"/>
                </a:solidFill>
                <a:latin typeface="Arial" pitchFamily="34" charset="0"/>
              </a:rPr>
              <a:t> (EMIF) / </a:t>
            </a:r>
            <a:r>
              <a:rPr lang="zh-CN" altLang="en-US" sz="1100" dirty="0">
                <a:solidFill>
                  <a:srgbClr val="000000"/>
                </a:solidFill>
                <a:latin typeface="Arial" pitchFamily="34" charset="0"/>
              </a:rPr>
              <a:t>参</a:t>
            </a:r>
            <a:r>
              <a:rPr lang="zh-CN" altLang="en-US" sz="1100" dirty="0" smtClean="0">
                <a:solidFill>
                  <a:srgbClr val="000000"/>
                </a:solidFill>
                <a:latin typeface="Arial" pitchFamily="34" charset="0"/>
              </a:rPr>
              <a:t>数覆盖模块</a:t>
            </a:r>
            <a:r>
              <a:rPr lang="en-US" sz="1100" dirty="0" smtClean="0">
                <a:solidFill>
                  <a:srgbClr val="000000"/>
                </a:solidFill>
                <a:latin typeface="Arial" pitchFamily="34" charset="0"/>
              </a:rPr>
              <a:t> (POM) </a:t>
            </a:r>
          </a:p>
          <a:p>
            <a:pPr marL="91440" indent="-91440">
              <a:buFont typeface="Arial" pitchFamily="34" charset="0"/>
              <a:buChar char="•"/>
              <a:defRPr/>
            </a:pPr>
            <a:r>
              <a:rPr lang="zh-CN" altLang="en-US" sz="1100" dirty="0" smtClean="0">
                <a:solidFill>
                  <a:srgbClr val="000000"/>
                </a:solidFill>
                <a:latin typeface="Arial" pitchFamily="34" charset="0"/>
              </a:rPr>
              <a:t>高端定时器模块</a:t>
            </a:r>
            <a:r>
              <a:rPr lang="en-US" sz="1100" dirty="0" smtClean="0">
                <a:solidFill>
                  <a:srgbClr val="000000"/>
                </a:solidFill>
                <a:latin typeface="Arial" pitchFamily="34" charset="0"/>
              </a:rPr>
              <a:t>NHET </a:t>
            </a:r>
            <a:r>
              <a:rPr lang="zh-CN" altLang="en-US" sz="1100" dirty="0" smtClean="0">
                <a:solidFill>
                  <a:srgbClr val="000000"/>
                </a:solidFill>
                <a:latin typeface="Arial" pitchFamily="34" charset="0"/>
              </a:rPr>
              <a:t>的</a:t>
            </a:r>
            <a:r>
              <a:rPr lang="en-US" sz="1100" dirty="0" smtClean="0">
                <a:solidFill>
                  <a:srgbClr val="000000"/>
                </a:solidFill>
                <a:latin typeface="Arial" pitchFamily="34" charset="0"/>
              </a:rPr>
              <a:t> IDE</a:t>
            </a:r>
            <a:endParaRPr lang="en-US" sz="1100" dirty="0">
              <a:solidFill>
                <a:srgbClr val="000000"/>
              </a:solidFill>
              <a:latin typeface="Arial" pitchFamily="34" charset="0"/>
            </a:endParaRPr>
          </a:p>
          <a:p>
            <a:pPr marL="91440" indent="-91440">
              <a:buFont typeface="Arial" pitchFamily="34" charset="0"/>
              <a:buChar char="•"/>
              <a:defRPr/>
            </a:pPr>
            <a:r>
              <a:rPr lang="en-US" sz="1100" dirty="0">
                <a:solidFill>
                  <a:srgbClr val="000000"/>
                </a:solidFill>
                <a:latin typeface="Arial" pitchFamily="34" charset="0"/>
              </a:rPr>
              <a:t>NHET</a:t>
            </a:r>
          </a:p>
          <a:p>
            <a:pPr marL="91440" indent="-91440">
              <a:buFont typeface="Arial" pitchFamily="34" charset="0"/>
              <a:buChar char="•"/>
              <a:defRPr/>
            </a:pPr>
            <a:r>
              <a:rPr lang="en-US" sz="1100" dirty="0">
                <a:solidFill>
                  <a:srgbClr val="000000"/>
                </a:solidFill>
                <a:latin typeface="Arial" pitchFamily="34" charset="0"/>
              </a:rPr>
              <a:t>NHET Transfer </a:t>
            </a:r>
            <a:r>
              <a:rPr lang="en-US" sz="1100" dirty="0" smtClean="0">
                <a:solidFill>
                  <a:srgbClr val="000000"/>
                </a:solidFill>
                <a:latin typeface="Arial" pitchFamily="34" charset="0"/>
              </a:rPr>
              <a:t>Unit</a:t>
            </a:r>
            <a:endParaRPr lang="en-US" sz="1100" dirty="0">
              <a:solidFill>
                <a:srgbClr val="000000"/>
              </a:solidFill>
              <a:latin typeface="Arial" pitchFamily="34" charset="0"/>
            </a:endParaRPr>
          </a:p>
          <a:p>
            <a:pPr marL="91440" indent="-91440">
              <a:buFont typeface="Arial" pitchFamily="34" charset="0"/>
              <a:buChar char="•"/>
              <a:defRPr/>
            </a:pPr>
            <a:r>
              <a:rPr lang="zh-CN" altLang="en-US" sz="1100" dirty="0" smtClean="0">
                <a:solidFill>
                  <a:srgbClr val="000000"/>
                </a:solidFill>
                <a:latin typeface="Arial" pitchFamily="34" charset="0"/>
              </a:rPr>
              <a:t>总结 </a:t>
            </a:r>
            <a:r>
              <a:rPr lang="en-US" altLang="zh-CN" sz="1100" dirty="0" smtClean="0">
                <a:solidFill>
                  <a:srgbClr val="000000"/>
                </a:solidFill>
                <a:latin typeface="Arial" pitchFamily="34" charset="0"/>
              </a:rPr>
              <a:t>/ </a:t>
            </a:r>
            <a:r>
              <a:rPr lang="zh-CN" altLang="en-US" sz="1100" dirty="0" smtClean="0">
                <a:solidFill>
                  <a:srgbClr val="000000"/>
                </a:solidFill>
                <a:latin typeface="Arial" pitchFamily="34" charset="0"/>
              </a:rPr>
              <a:t>提问</a:t>
            </a:r>
            <a:r>
              <a:rPr lang="en-US" sz="1100" dirty="0" smtClean="0">
                <a:solidFill>
                  <a:srgbClr val="000000"/>
                </a:solidFill>
                <a:latin typeface="Arial" pitchFamily="34" charset="0"/>
              </a:rPr>
              <a:t> </a:t>
            </a:r>
            <a:endParaRPr lang="en-US" sz="1100" dirty="0">
              <a:solidFill>
                <a:srgbClr val="000000"/>
              </a:solidFill>
              <a:latin typeface="Arial" pitchFamily="34" charset="0"/>
            </a:endParaRPr>
          </a:p>
        </p:txBody>
      </p:sp>
      <p:grpSp>
        <p:nvGrpSpPr>
          <p:cNvPr id="3" name="Group 32"/>
          <p:cNvGrpSpPr/>
          <p:nvPr/>
        </p:nvGrpSpPr>
        <p:grpSpPr>
          <a:xfrm>
            <a:off x="5417312" y="2796538"/>
            <a:ext cx="3352800" cy="1104905"/>
            <a:chOff x="2362200" y="7467596"/>
            <a:chExt cx="2514600" cy="1473206"/>
          </a:xfrm>
        </p:grpSpPr>
        <p:sp>
          <p:nvSpPr>
            <p:cNvPr id="32" name="Rectangle 31"/>
            <p:cNvSpPr/>
            <p:nvPr/>
          </p:nvSpPr>
          <p:spPr bwMode="auto">
            <a:xfrm>
              <a:off x="2362200" y="7511901"/>
              <a:ext cx="2514600" cy="1428901"/>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endParaRPr lang="en-US" sz="3200" b="1" smtClean="0">
                <a:solidFill>
                  <a:srgbClr val="000000"/>
                </a:solidFill>
              </a:endParaRPr>
            </a:p>
          </p:txBody>
        </p:sp>
        <p:sp>
          <p:nvSpPr>
            <p:cNvPr id="27" name="Text Box 251"/>
            <p:cNvSpPr txBox="1">
              <a:spLocks noChangeArrowheads="1"/>
            </p:cNvSpPr>
            <p:nvPr/>
          </p:nvSpPr>
          <p:spPr bwMode="auto">
            <a:xfrm>
              <a:off x="2362200" y="7467596"/>
              <a:ext cx="2514600" cy="1251624"/>
            </a:xfrm>
            <a:prstGeom prst="rect">
              <a:avLst/>
            </a:prstGeom>
            <a:noFill/>
            <a:ln w="15875">
              <a:solidFill>
                <a:schemeClr val="tx1"/>
              </a:solidFill>
              <a:miter lim="800000"/>
              <a:headEnd/>
              <a:tailEnd/>
            </a:ln>
          </p:spPr>
          <p:txBody>
            <a:bodyPr wrap="square">
              <a:spAutoFit/>
            </a:bodyPr>
            <a:lstStyle/>
            <a:p>
              <a:r>
                <a:rPr lang="zh-CN" altLang="en-US" sz="1100" b="1" dirty="0">
                  <a:solidFill>
                    <a:srgbClr val="FF0000"/>
                  </a:solidFill>
                  <a:latin typeface="Arial" pitchFamily="34" charset="0"/>
                </a:rPr>
                <a:t>面</a:t>
              </a:r>
              <a:r>
                <a:rPr lang="zh-CN" altLang="en-US" sz="1100" b="1" dirty="0" smtClean="0">
                  <a:solidFill>
                    <a:srgbClr val="FF0000"/>
                  </a:solidFill>
                  <a:latin typeface="Arial" pitchFamily="34" charset="0"/>
                </a:rPr>
                <a:t>向的用户</a:t>
              </a:r>
              <a:r>
                <a:rPr lang="en-US" sz="1100" b="1" dirty="0" smtClean="0">
                  <a:solidFill>
                    <a:srgbClr val="FF0000"/>
                  </a:solidFill>
                  <a:latin typeface="Arial" pitchFamily="34" charset="0"/>
                </a:rPr>
                <a:t>:</a:t>
              </a:r>
              <a:endParaRPr lang="en-US" sz="1100" b="1" dirty="0">
                <a:solidFill>
                  <a:srgbClr val="FF0000"/>
                </a:solidFill>
                <a:latin typeface="Arial" pitchFamily="34" charset="0"/>
              </a:endParaRPr>
            </a:p>
            <a:p>
              <a:pPr>
                <a:buFont typeface="Arial" charset="0"/>
                <a:buChar char="•"/>
              </a:pPr>
              <a:r>
                <a:rPr lang="en-US" sz="1100" dirty="0">
                  <a:solidFill>
                    <a:srgbClr val="000000"/>
                  </a:solidFill>
                  <a:latin typeface="Arial" pitchFamily="34" charset="0"/>
                </a:rPr>
                <a:t> </a:t>
              </a:r>
              <a:r>
                <a:rPr lang="zh-CN" altLang="en-US" sz="1100" dirty="0" smtClean="0">
                  <a:solidFill>
                    <a:srgbClr val="000000"/>
                  </a:solidFill>
                  <a:latin typeface="Arial" pitchFamily="34" charset="0"/>
                </a:rPr>
                <a:t>硬件和软件开发人员</a:t>
              </a:r>
              <a:endParaRPr lang="en-US" sz="1100" dirty="0">
                <a:solidFill>
                  <a:srgbClr val="000000"/>
                </a:solidFill>
                <a:latin typeface="Arial" pitchFamily="34" charset="0"/>
              </a:endParaRPr>
            </a:p>
            <a:p>
              <a:pPr>
                <a:buFont typeface="Arial" charset="0"/>
                <a:buChar char="•"/>
              </a:pPr>
              <a:r>
                <a:rPr lang="en-US" sz="1100" dirty="0">
                  <a:solidFill>
                    <a:srgbClr val="000000"/>
                  </a:solidFill>
                  <a:latin typeface="Arial" pitchFamily="34" charset="0"/>
                </a:rPr>
                <a:t> </a:t>
              </a:r>
              <a:r>
                <a:rPr lang="zh-CN" altLang="en-US" sz="1100" dirty="0">
                  <a:solidFill>
                    <a:srgbClr val="000000"/>
                  </a:solidFill>
                  <a:latin typeface="Arial" pitchFamily="34" charset="0"/>
                </a:rPr>
                <a:t>项</a:t>
              </a:r>
              <a:r>
                <a:rPr lang="zh-CN" altLang="en-US" sz="1100" dirty="0" smtClean="0">
                  <a:solidFill>
                    <a:srgbClr val="000000"/>
                  </a:solidFill>
                  <a:latin typeface="Arial" pitchFamily="34" charset="0"/>
                </a:rPr>
                <a:t>目管理人员</a:t>
              </a:r>
              <a:endParaRPr lang="en-US" sz="1100" dirty="0">
                <a:solidFill>
                  <a:srgbClr val="000000"/>
                </a:solidFill>
                <a:latin typeface="Arial" pitchFamily="34" charset="0"/>
              </a:endParaRPr>
            </a:p>
            <a:p>
              <a:pPr>
                <a:buFont typeface="Arial" charset="0"/>
                <a:buChar char="•"/>
              </a:pPr>
              <a:r>
                <a:rPr lang="en-US" sz="1100" dirty="0">
                  <a:solidFill>
                    <a:srgbClr val="000000"/>
                  </a:solidFill>
                  <a:latin typeface="Arial" pitchFamily="34" charset="0"/>
                </a:rPr>
                <a:t> </a:t>
              </a:r>
              <a:r>
                <a:rPr lang="zh-CN" altLang="en-US" sz="1100" dirty="0" smtClean="0">
                  <a:solidFill>
                    <a:srgbClr val="000000"/>
                  </a:solidFill>
                  <a:latin typeface="Arial" pitchFamily="34" charset="0"/>
                </a:rPr>
                <a:t>安全类应用专业人员</a:t>
              </a:r>
              <a:r>
                <a:rPr lang="en-US" sz="1100" dirty="0" smtClean="0">
                  <a:solidFill>
                    <a:srgbClr val="000000"/>
                  </a:solidFill>
                  <a:latin typeface="Arial" pitchFamily="34" charset="0"/>
                </a:rPr>
                <a:t> </a:t>
              </a:r>
              <a:endParaRPr lang="en-US" sz="1100" dirty="0">
                <a:solidFill>
                  <a:srgbClr val="000000"/>
                </a:solidFill>
                <a:latin typeface="Arial" pitchFamily="34" charset="0"/>
              </a:endParaRPr>
            </a:p>
            <a:p>
              <a:pPr marL="91440" indent="-91440">
                <a:buFont typeface="Arial" charset="0"/>
                <a:buChar char="•"/>
              </a:pPr>
              <a:r>
                <a:rPr lang="zh-CN" altLang="en-US" sz="1100" dirty="0" smtClean="0">
                  <a:solidFill>
                    <a:srgbClr val="000000"/>
                  </a:solidFill>
                  <a:latin typeface="Arial" pitchFamily="34" charset="0"/>
                </a:rPr>
                <a:t>任何对</a:t>
              </a:r>
              <a:r>
                <a:rPr lang="en-US" sz="1100" dirty="0" smtClean="0">
                  <a:solidFill>
                    <a:srgbClr val="000000"/>
                  </a:solidFill>
                  <a:latin typeface="Arial" pitchFamily="34" charset="0"/>
                </a:rPr>
                <a:t>Hercules MCU</a:t>
              </a:r>
              <a:r>
                <a:rPr lang="zh-CN" altLang="en-US" sz="1100" dirty="0" smtClean="0">
                  <a:solidFill>
                    <a:srgbClr val="000000"/>
                  </a:solidFill>
                  <a:latin typeface="Arial" pitchFamily="34" charset="0"/>
                </a:rPr>
                <a:t>和安全模块感兴趣的人员</a:t>
              </a:r>
              <a:endParaRPr lang="en-US" sz="1100" dirty="0">
                <a:solidFill>
                  <a:srgbClr val="000000"/>
                </a:solidFill>
                <a:latin typeface="Arial" pitchFamily="34" charset="0"/>
              </a:endParaRPr>
            </a:p>
          </p:txBody>
        </p:sp>
      </p:grpSp>
      <p:sp>
        <p:nvSpPr>
          <p:cNvPr id="31" name="Rectangle 4"/>
          <p:cNvSpPr txBox="1">
            <a:spLocks noChangeArrowheads="1"/>
          </p:cNvSpPr>
          <p:nvPr/>
        </p:nvSpPr>
        <p:spPr bwMode="auto">
          <a:xfrm>
            <a:off x="141288" y="-127127"/>
            <a:ext cx="5796216"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r>
              <a:rPr lang="en-US" sz="3200" b="1" kern="0" dirty="0" err="1" smtClean="0">
                <a:solidFill>
                  <a:srgbClr val="FF0000"/>
                </a:solidFill>
                <a:latin typeface="Arial"/>
              </a:rPr>
              <a:t>Hercules</a:t>
            </a:r>
            <a:r>
              <a:rPr lang="en-US" sz="2000" b="1" baseline="96000" dirty="0" err="1" smtClean="0">
                <a:solidFill>
                  <a:srgbClr val="FF0000"/>
                </a:solidFill>
                <a:latin typeface="Arial" pitchFamily="34" charset="0"/>
              </a:rPr>
              <a:t>TM</a:t>
            </a:r>
            <a:r>
              <a:rPr lang="en-US" sz="3600" b="1" kern="0" dirty="0" smtClean="0">
                <a:solidFill>
                  <a:srgbClr val="FF0000"/>
                </a:solidFill>
                <a:latin typeface="Arial"/>
              </a:rPr>
              <a:t> </a:t>
            </a:r>
            <a:r>
              <a:rPr lang="zh-CN" altLang="en-US" sz="3600" b="1" kern="0" dirty="0" smtClean="0">
                <a:solidFill>
                  <a:srgbClr val="FF0000"/>
                </a:solidFill>
                <a:latin typeface="Arial"/>
              </a:rPr>
              <a:t>培训课程</a:t>
            </a:r>
            <a:endParaRPr lang="en-US" sz="3200" b="1" kern="0" dirty="0" smtClean="0">
              <a:solidFill>
                <a:srgbClr val="FF0000"/>
              </a:solidFill>
              <a:latin typeface="Arial"/>
            </a:endParaRPr>
          </a:p>
        </p:txBody>
      </p:sp>
      <p:sp>
        <p:nvSpPr>
          <p:cNvPr id="36" name="TextBox 35"/>
          <p:cNvSpPr txBox="1"/>
          <p:nvPr/>
        </p:nvSpPr>
        <p:spPr>
          <a:xfrm>
            <a:off x="240792" y="1323804"/>
            <a:ext cx="3928872" cy="1631216"/>
          </a:xfrm>
          <a:prstGeom prst="rect">
            <a:avLst/>
          </a:prstGeom>
          <a:noFill/>
        </p:spPr>
        <p:txBody>
          <a:bodyPr wrap="square">
            <a:spAutoFit/>
          </a:bodyPr>
          <a:lstStyle/>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介绍</a:t>
            </a:r>
            <a:endParaRPr lang="en-US" sz="1050" dirty="0" smtClean="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a:solidFill>
                  <a:srgbClr val="000000"/>
                </a:solidFill>
                <a:latin typeface="Arial" pitchFamily="34" charset="0"/>
              </a:rPr>
              <a:t>什</a:t>
            </a:r>
            <a:r>
              <a:rPr lang="zh-CN" altLang="en-US" sz="1050" dirty="0" smtClean="0">
                <a:solidFill>
                  <a:srgbClr val="000000"/>
                </a:solidFill>
                <a:latin typeface="Arial" pitchFamily="34" charset="0"/>
              </a:rPr>
              <a:t>么是安全功能？</a:t>
            </a:r>
            <a:endParaRPr lang="en-US" sz="1050" dirty="0" smtClean="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安全标准</a:t>
            </a:r>
            <a:endParaRPr lang="en-US" sz="1050" dirty="0" smtClean="0">
              <a:solidFill>
                <a:srgbClr val="000000"/>
              </a:solidFill>
              <a:latin typeface="Arial" pitchFamily="34" charset="0"/>
            </a:endParaRPr>
          </a:p>
          <a:p>
            <a:pPr marL="182880">
              <a:lnSpc>
                <a:spcPts val="1500"/>
              </a:lnSpc>
              <a:buFont typeface="Arial" pitchFamily="34" charset="0"/>
              <a:buChar char="•"/>
              <a:defRPr/>
            </a:pPr>
            <a:r>
              <a:rPr lang="en-US" sz="1050" dirty="0">
                <a:solidFill>
                  <a:srgbClr val="000000"/>
                </a:solidFill>
                <a:latin typeface="Arial" pitchFamily="34" charset="0"/>
              </a:rPr>
              <a:t> </a:t>
            </a:r>
            <a:r>
              <a:rPr lang="en-US" sz="1050" dirty="0" smtClean="0">
                <a:solidFill>
                  <a:srgbClr val="000000"/>
                </a:solidFill>
                <a:latin typeface="Arial" pitchFamily="34" charset="0"/>
              </a:rPr>
              <a:t>IEC 61508 </a:t>
            </a:r>
            <a:r>
              <a:rPr lang="zh-CN" altLang="en-US" sz="1050" dirty="0" smtClean="0">
                <a:solidFill>
                  <a:srgbClr val="000000"/>
                </a:solidFill>
                <a:latin typeface="Arial" pitchFamily="34" charset="0"/>
              </a:rPr>
              <a:t>安全标准</a:t>
            </a:r>
            <a:endParaRPr lang="en-US" sz="1050" dirty="0" smtClean="0">
              <a:solidFill>
                <a:srgbClr val="000000"/>
              </a:solidFill>
              <a:latin typeface="Arial" pitchFamily="34" charset="0"/>
            </a:endParaRPr>
          </a:p>
          <a:p>
            <a:pPr marL="182880">
              <a:lnSpc>
                <a:spcPts val="1500"/>
              </a:lnSpc>
              <a:buFont typeface="Arial" pitchFamily="34" charset="0"/>
              <a:buChar char="•"/>
              <a:defRPr/>
            </a:pPr>
            <a:r>
              <a:rPr lang="en-US" sz="1050" dirty="0">
                <a:solidFill>
                  <a:srgbClr val="000000"/>
                </a:solidFill>
                <a:latin typeface="Arial" pitchFamily="34" charset="0"/>
              </a:rPr>
              <a:t> </a:t>
            </a:r>
            <a:r>
              <a:rPr lang="en-US" sz="1050" dirty="0" smtClean="0">
                <a:solidFill>
                  <a:srgbClr val="000000"/>
                </a:solidFill>
                <a:latin typeface="Arial" pitchFamily="34" charset="0"/>
              </a:rPr>
              <a:t>ISO 26262 </a:t>
            </a:r>
            <a:r>
              <a:rPr lang="zh-CN" altLang="en-US" sz="1050" dirty="0" smtClean="0">
                <a:solidFill>
                  <a:srgbClr val="000000"/>
                </a:solidFill>
                <a:latin typeface="Arial" pitchFamily="34" charset="0"/>
              </a:rPr>
              <a:t>安全标准</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随机的故障管理</a:t>
            </a:r>
            <a:r>
              <a:rPr lang="en-US" sz="1050" dirty="0" smtClean="0">
                <a:solidFill>
                  <a:srgbClr val="000000"/>
                </a:solidFill>
                <a:latin typeface="Arial" pitchFamily="34" charset="0"/>
              </a:rPr>
              <a:t> </a:t>
            </a:r>
          </a:p>
          <a:p>
            <a:pPr marL="182880">
              <a:lnSpc>
                <a:spcPts val="1500"/>
              </a:lnSpc>
              <a:buFont typeface="Arial" pitchFamily="34" charset="0"/>
              <a:buChar char="•"/>
              <a:defRPr/>
            </a:pPr>
            <a:r>
              <a:rPr lang="zh-CN" altLang="en-US" sz="1050" dirty="0" smtClean="0">
                <a:solidFill>
                  <a:srgbClr val="000000"/>
                </a:solidFill>
                <a:latin typeface="Arial" pitchFamily="34" charset="0"/>
              </a:rPr>
              <a:t>安全系统架构</a:t>
            </a:r>
            <a:endParaRPr lang="en-US" altLang="zh-CN" sz="1050" dirty="0" smtClean="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Hercules </a:t>
            </a:r>
            <a:r>
              <a:rPr lang="zh-CN" altLang="en-US" sz="1050" dirty="0" smtClean="0">
                <a:solidFill>
                  <a:srgbClr val="000000"/>
                </a:solidFill>
                <a:latin typeface="Arial" pitchFamily="34" charset="0"/>
              </a:rPr>
              <a:t>安全部件</a:t>
            </a:r>
            <a:endParaRPr lang="en-US" sz="1100" dirty="0">
              <a:solidFill>
                <a:srgbClr val="000000"/>
              </a:solidFill>
              <a:latin typeface="Arial" pitchFamily="34" charset="0"/>
            </a:endParaRPr>
          </a:p>
        </p:txBody>
      </p:sp>
      <p:sp>
        <p:nvSpPr>
          <p:cNvPr id="37" name="TextBox 36"/>
          <p:cNvSpPr txBox="1"/>
          <p:nvPr/>
        </p:nvSpPr>
        <p:spPr>
          <a:xfrm>
            <a:off x="2295144" y="1378668"/>
            <a:ext cx="3928872" cy="1631216"/>
          </a:xfrm>
          <a:prstGeom prst="rect">
            <a:avLst/>
          </a:prstGeom>
          <a:noFill/>
        </p:spPr>
        <p:txBody>
          <a:bodyPr wrap="square">
            <a:spAutoFit/>
          </a:bodyPr>
          <a:lstStyle/>
          <a:p>
            <a:pPr marL="182880">
              <a:lnSpc>
                <a:spcPts val="1500"/>
              </a:lnSpc>
              <a:buFont typeface="Arial" pitchFamily="34" charset="0"/>
              <a:buChar char="•"/>
              <a:defRPr/>
            </a:pPr>
            <a:r>
              <a:rPr lang="en-US" sz="1050" dirty="0">
                <a:solidFill>
                  <a:srgbClr val="000000"/>
                </a:solidFill>
                <a:latin typeface="Arial" pitchFamily="34" charset="0"/>
              </a:rPr>
              <a:t> </a:t>
            </a:r>
            <a:r>
              <a:rPr lang="en-US" sz="1050" i="1" dirty="0">
                <a:solidFill>
                  <a:srgbClr val="000000"/>
                </a:solidFill>
                <a:latin typeface="Arial" pitchFamily="34" charset="0"/>
              </a:rPr>
              <a:t>Lab </a:t>
            </a:r>
            <a:r>
              <a:rPr lang="en-US" sz="1050" i="1" dirty="0" smtClean="0">
                <a:solidFill>
                  <a:srgbClr val="000000"/>
                </a:solidFill>
                <a:latin typeface="Arial" pitchFamily="34" charset="0"/>
              </a:rPr>
              <a:t>1</a:t>
            </a:r>
            <a:r>
              <a:rPr lang="en-US" sz="1050" dirty="0" smtClean="0">
                <a:solidFill>
                  <a:srgbClr val="000000"/>
                </a:solidFill>
                <a:latin typeface="Arial" pitchFamily="34" charset="0"/>
              </a:rPr>
              <a:t>: Hercules </a:t>
            </a:r>
            <a:r>
              <a:rPr lang="zh-CN" altLang="en-US" sz="1050" dirty="0" smtClean="0">
                <a:solidFill>
                  <a:srgbClr val="000000"/>
                </a:solidFill>
                <a:latin typeface="Arial" pitchFamily="34" charset="0"/>
              </a:rPr>
              <a:t>安全应用演示</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Hercules </a:t>
            </a:r>
            <a:r>
              <a:rPr lang="zh-CN" altLang="en-US" sz="1050" dirty="0">
                <a:solidFill>
                  <a:srgbClr val="000000"/>
                </a:solidFill>
                <a:latin typeface="Arial" pitchFamily="34" charset="0"/>
              </a:rPr>
              <a:t>架构</a:t>
            </a:r>
            <a:endParaRPr lang="en-US" sz="900" dirty="0">
              <a:solidFill>
                <a:srgbClr val="000000"/>
              </a:solidFill>
              <a:latin typeface="Arial" pitchFamily="34" charset="0"/>
            </a:endParaRPr>
          </a:p>
          <a:p>
            <a:pPr marL="182880">
              <a:lnSpc>
                <a:spcPts val="1500"/>
              </a:lnSpc>
              <a:buFont typeface="Arial" pitchFamily="34" charset="0"/>
              <a:buChar char="•"/>
              <a:defRPr/>
            </a:pPr>
            <a:r>
              <a:rPr lang="en-US" sz="1050" dirty="0">
                <a:solidFill>
                  <a:srgbClr val="000000"/>
                </a:solidFill>
                <a:latin typeface="Arial" pitchFamily="34" charset="0"/>
              </a:rPr>
              <a:t> </a:t>
            </a:r>
            <a:r>
              <a:rPr lang="zh-CN" altLang="en-US" sz="1050" dirty="0" smtClean="0">
                <a:solidFill>
                  <a:srgbClr val="000000"/>
                </a:solidFill>
                <a:latin typeface="Arial" pitchFamily="34" charset="0"/>
              </a:rPr>
              <a:t>开发工具</a:t>
            </a: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开发套件，软件工具</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内置</a:t>
            </a:r>
            <a:r>
              <a:rPr lang="en-US" altLang="zh-CN" sz="1050" dirty="0" smtClean="0">
                <a:solidFill>
                  <a:srgbClr val="000000"/>
                </a:solidFill>
                <a:latin typeface="Arial" pitchFamily="34" charset="0"/>
              </a:rPr>
              <a:t>Flash</a:t>
            </a:r>
            <a:r>
              <a:rPr lang="zh-CN" altLang="en-US" sz="1050" dirty="0" smtClean="0">
                <a:solidFill>
                  <a:srgbClr val="000000"/>
                </a:solidFill>
                <a:latin typeface="Arial" pitchFamily="34" charset="0"/>
              </a:rPr>
              <a:t>编程工具</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实时中断</a:t>
            </a:r>
            <a:r>
              <a:rPr lang="en-US" sz="1050" dirty="0" smtClean="0">
                <a:solidFill>
                  <a:srgbClr val="000000"/>
                </a:solidFill>
                <a:latin typeface="Arial" pitchFamily="34" charset="0"/>
              </a:rPr>
              <a:t> </a:t>
            </a:r>
            <a:r>
              <a:rPr lang="en-US" sz="1050" dirty="0">
                <a:solidFill>
                  <a:srgbClr val="000000"/>
                </a:solidFill>
                <a:latin typeface="Arial" pitchFamily="34" charset="0"/>
              </a:rPr>
              <a:t>(</a:t>
            </a:r>
            <a:r>
              <a:rPr lang="en-US" sz="1050" dirty="0" smtClean="0">
                <a:solidFill>
                  <a:srgbClr val="000000"/>
                </a:solidFill>
                <a:latin typeface="Arial" pitchFamily="34" charset="0"/>
              </a:rPr>
              <a:t>RTI) </a:t>
            </a:r>
          </a:p>
          <a:p>
            <a:pPr marL="182880">
              <a:lnSpc>
                <a:spcPts val="1500"/>
              </a:lnSpc>
              <a:buFont typeface="Arial" pitchFamily="34" charset="0"/>
              <a:buChar char="•"/>
              <a:defRPr/>
            </a:pPr>
            <a:r>
              <a:rPr lang="en-US" sz="1050" dirty="0" smtClean="0">
                <a:solidFill>
                  <a:srgbClr val="000000"/>
                </a:solidFill>
                <a:latin typeface="Arial" pitchFamily="34" charset="0"/>
              </a:rPr>
              <a:t> </a:t>
            </a:r>
            <a:r>
              <a:rPr lang="zh-CN" altLang="en-US" sz="1050" dirty="0" smtClean="0">
                <a:solidFill>
                  <a:srgbClr val="000000"/>
                </a:solidFill>
                <a:latin typeface="Arial" pitchFamily="34" charset="0"/>
              </a:rPr>
              <a:t>嵌套式中断管理</a:t>
            </a:r>
            <a:r>
              <a:rPr lang="en-US" sz="1050" dirty="0" smtClean="0">
                <a:solidFill>
                  <a:srgbClr val="000000"/>
                </a:solidFill>
                <a:latin typeface="Arial" pitchFamily="34" charset="0"/>
              </a:rPr>
              <a:t> </a:t>
            </a:r>
            <a:r>
              <a:rPr lang="en-US" sz="1050" dirty="0">
                <a:solidFill>
                  <a:srgbClr val="000000"/>
                </a:solidFill>
                <a:latin typeface="Arial" pitchFamily="34" charset="0"/>
              </a:rPr>
              <a:t>(VIM)</a:t>
            </a:r>
          </a:p>
          <a:p>
            <a:pPr marL="182880">
              <a:lnSpc>
                <a:spcPts val="1500"/>
              </a:lnSpc>
              <a:buFont typeface="Arial" pitchFamily="34" charset="0"/>
              <a:buChar char="•"/>
              <a:defRPr/>
            </a:pPr>
            <a:r>
              <a:rPr lang="en-US" sz="1050" dirty="0">
                <a:solidFill>
                  <a:srgbClr val="000000"/>
                </a:solidFill>
                <a:latin typeface="Arial" pitchFamily="34" charset="0"/>
              </a:rPr>
              <a:t> </a:t>
            </a:r>
            <a:r>
              <a:rPr lang="zh-CN" altLang="en-US" sz="1050" dirty="0" smtClean="0">
                <a:solidFill>
                  <a:srgbClr val="000000"/>
                </a:solidFill>
                <a:latin typeface="Arial" pitchFamily="34" charset="0"/>
              </a:rPr>
              <a:t>直接存储器存取</a:t>
            </a:r>
            <a:r>
              <a:rPr lang="en-US" sz="1050" dirty="0" smtClean="0">
                <a:solidFill>
                  <a:srgbClr val="000000"/>
                </a:solidFill>
                <a:latin typeface="Arial" pitchFamily="34" charset="0"/>
              </a:rPr>
              <a:t> </a:t>
            </a:r>
            <a:r>
              <a:rPr lang="en-US" sz="1050" dirty="0">
                <a:solidFill>
                  <a:srgbClr val="000000"/>
                </a:solidFill>
                <a:latin typeface="Arial" pitchFamily="34" charset="0"/>
              </a:rPr>
              <a:t>(DMA)</a:t>
            </a:r>
          </a:p>
          <a:p>
            <a:pPr marL="182880">
              <a:lnSpc>
                <a:spcPts val="1500"/>
              </a:lnSpc>
              <a:buFont typeface="Arial" pitchFamily="34" charset="0"/>
              <a:buChar char="•"/>
              <a:defRPr/>
            </a:pPr>
            <a:r>
              <a:rPr lang="it-IT" sz="1050" dirty="0" smtClean="0">
                <a:solidFill>
                  <a:srgbClr val="000000"/>
                </a:solidFill>
                <a:latin typeface="Arial" pitchFamily="34" charset="0"/>
              </a:rPr>
              <a:t> </a:t>
            </a:r>
            <a:r>
              <a:rPr lang="zh-CN" altLang="en-US" sz="1050" dirty="0" smtClean="0">
                <a:solidFill>
                  <a:srgbClr val="000000"/>
                </a:solidFill>
                <a:latin typeface="Arial" pitchFamily="34" charset="0"/>
              </a:rPr>
              <a:t>通用</a:t>
            </a:r>
            <a:r>
              <a:rPr lang="en-US" altLang="zh-CN" sz="1050" dirty="0" smtClean="0">
                <a:solidFill>
                  <a:srgbClr val="000000"/>
                </a:solidFill>
                <a:latin typeface="Arial" pitchFamily="34" charset="0"/>
              </a:rPr>
              <a:t>I/O</a:t>
            </a:r>
            <a:r>
              <a:rPr lang="zh-CN" altLang="en-US" sz="1050" dirty="0" smtClean="0">
                <a:solidFill>
                  <a:srgbClr val="000000"/>
                </a:solidFill>
                <a:latin typeface="Arial" pitchFamily="34" charset="0"/>
              </a:rPr>
              <a:t>口</a:t>
            </a:r>
            <a:r>
              <a:rPr lang="it-IT" sz="1050" dirty="0" smtClean="0">
                <a:solidFill>
                  <a:srgbClr val="000000"/>
                </a:solidFill>
                <a:latin typeface="Arial" pitchFamily="34" charset="0"/>
              </a:rPr>
              <a:t>(GIO) &amp; NHET </a:t>
            </a:r>
            <a:endParaRPr lang="en-US" sz="1050" dirty="0" smtClean="0">
              <a:solidFill>
                <a:srgbClr val="000000"/>
              </a:solidFill>
              <a:latin typeface="Arial" pitchFamily="34" charset="0"/>
            </a:endParaRPr>
          </a:p>
        </p:txBody>
      </p:sp>
      <p:sp>
        <p:nvSpPr>
          <p:cNvPr id="38" name="TextBox 37"/>
          <p:cNvSpPr txBox="1"/>
          <p:nvPr/>
        </p:nvSpPr>
        <p:spPr>
          <a:xfrm>
            <a:off x="4922520" y="1384764"/>
            <a:ext cx="3928872" cy="1777410"/>
          </a:xfrm>
          <a:prstGeom prst="rect">
            <a:avLst/>
          </a:prstGeom>
          <a:noFill/>
        </p:spPr>
        <p:txBody>
          <a:bodyPr wrap="square">
            <a:spAutoFit/>
          </a:bodyPr>
          <a:lstStyle/>
          <a:p>
            <a:pPr marL="182880">
              <a:lnSpc>
                <a:spcPts val="1500"/>
              </a:lnSpc>
              <a:buFont typeface="Arial" pitchFamily="34" charset="0"/>
              <a:buChar char="•"/>
              <a:defRPr/>
            </a:pPr>
            <a:r>
              <a:rPr lang="en-US" sz="1050" dirty="0">
                <a:solidFill>
                  <a:srgbClr val="000000"/>
                </a:solidFill>
                <a:latin typeface="Arial" pitchFamily="34" charset="0"/>
              </a:rPr>
              <a:t> </a:t>
            </a:r>
            <a:r>
              <a:rPr lang="en-US" sz="1050" i="1" dirty="0">
                <a:solidFill>
                  <a:srgbClr val="000000"/>
                </a:solidFill>
                <a:latin typeface="Arial" pitchFamily="34" charset="0"/>
              </a:rPr>
              <a:t>Lab 2</a:t>
            </a:r>
            <a:r>
              <a:rPr lang="en-US" sz="1050" dirty="0">
                <a:solidFill>
                  <a:srgbClr val="000000"/>
                </a:solidFill>
                <a:latin typeface="Arial" pitchFamily="34" charset="0"/>
              </a:rPr>
              <a:t>: </a:t>
            </a:r>
            <a:r>
              <a:rPr lang="zh-CN" altLang="en-US" sz="1050" dirty="0" smtClean="0">
                <a:solidFill>
                  <a:srgbClr val="000000"/>
                </a:solidFill>
                <a:latin typeface="Arial" pitchFamily="34" charset="0"/>
              </a:rPr>
              <a:t>将</a:t>
            </a:r>
            <a:r>
              <a:rPr lang="en-US" sz="1050" dirty="0" smtClean="0">
                <a:solidFill>
                  <a:srgbClr val="000000"/>
                </a:solidFill>
                <a:latin typeface="Arial" pitchFamily="34" charset="0"/>
              </a:rPr>
              <a:t>NHET</a:t>
            </a:r>
            <a:r>
              <a:rPr lang="zh-CN" altLang="en-US" sz="1050" dirty="0" smtClean="0">
                <a:solidFill>
                  <a:srgbClr val="000000"/>
                </a:solidFill>
                <a:latin typeface="Arial" pitchFamily="34" charset="0"/>
              </a:rPr>
              <a:t>用作</a:t>
            </a:r>
            <a:r>
              <a:rPr lang="en-US" sz="1050" dirty="0" smtClean="0">
                <a:solidFill>
                  <a:srgbClr val="000000"/>
                </a:solidFill>
                <a:latin typeface="Arial" pitchFamily="34" charset="0"/>
              </a:rPr>
              <a:t>GIO</a:t>
            </a:r>
            <a:endParaRPr lang="en-US" sz="1050" dirty="0">
              <a:solidFill>
                <a:srgbClr val="000000"/>
              </a:solidFill>
              <a:latin typeface="Arial" pitchFamily="34" charset="0"/>
            </a:endParaRPr>
          </a:p>
          <a:p>
            <a:pPr marL="274320" indent="-91440">
              <a:lnSpc>
                <a:spcPts val="1500"/>
              </a:lnSpc>
              <a:buFont typeface="Arial" pitchFamily="34" charset="0"/>
              <a:buChar char="•"/>
              <a:defRPr/>
            </a:pPr>
            <a:r>
              <a:rPr lang="zh-CN" altLang="en-US" sz="1050" dirty="0" smtClean="0">
                <a:solidFill>
                  <a:srgbClr val="000000"/>
                </a:solidFill>
                <a:latin typeface="Arial" pitchFamily="34" charset="0"/>
              </a:rPr>
              <a:t>通信外设</a:t>
            </a:r>
            <a:r>
              <a:rPr lang="it-IT" sz="1050" dirty="0" smtClean="0">
                <a:solidFill>
                  <a:srgbClr val="000000"/>
                </a:solidFill>
                <a:latin typeface="Arial" pitchFamily="34" charset="0"/>
              </a:rPr>
              <a:t>: UART, LIN, CAN, FlexRay, Multi-Buffered </a:t>
            </a:r>
            <a:r>
              <a:rPr lang="it-IT" sz="1050" dirty="0">
                <a:solidFill>
                  <a:srgbClr val="000000"/>
                </a:solidFill>
                <a:latin typeface="Arial" pitchFamily="34" charset="0"/>
              </a:rPr>
              <a:t>Serial Peripheral Interface (MibSPI)</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i="1" dirty="0">
                <a:solidFill>
                  <a:srgbClr val="000000"/>
                </a:solidFill>
                <a:latin typeface="Arial" pitchFamily="34" charset="0"/>
              </a:rPr>
              <a:t> Lab 3</a:t>
            </a:r>
            <a:r>
              <a:rPr lang="en-US" sz="1050" dirty="0">
                <a:solidFill>
                  <a:srgbClr val="000000"/>
                </a:solidFill>
                <a:latin typeface="Arial" pitchFamily="34" charset="0"/>
              </a:rPr>
              <a:t>: </a:t>
            </a:r>
            <a:r>
              <a:rPr lang="zh-CN" altLang="en-US" sz="1050" dirty="0" smtClean="0">
                <a:solidFill>
                  <a:srgbClr val="000000"/>
                </a:solidFill>
                <a:latin typeface="Arial" pitchFamily="34" charset="0"/>
              </a:rPr>
              <a:t>通过</a:t>
            </a:r>
            <a:r>
              <a:rPr lang="en-US" altLang="zh-CN" sz="1050" dirty="0" smtClean="0">
                <a:solidFill>
                  <a:srgbClr val="000000"/>
                </a:solidFill>
                <a:latin typeface="Arial" pitchFamily="34" charset="0"/>
              </a:rPr>
              <a:t>SCI</a:t>
            </a:r>
            <a:r>
              <a:rPr lang="zh-CN" altLang="en-US" sz="1050" dirty="0" smtClean="0">
                <a:solidFill>
                  <a:srgbClr val="000000"/>
                </a:solidFill>
                <a:latin typeface="Arial" pitchFamily="34" charset="0"/>
              </a:rPr>
              <a:t>与</a:t>
            </a:r>
            <a:r>
              <a:rPr lang="en-US" altLang="zh-CN" sz="1050" dirty="0" smtClean="0">
                <a:solidFill>
                  <a:srgbClr val="000000"/>
                </a:solidFill>
                <a:latin typeface="Arial" pitchFamily="34" charset="0"/>
              </a:rPr>
              <a:t>PC</a:t>
            </a:r>
            <a:r>
              <a:rPr lang="zh-CN" altLang="en-US" sz="1050" dirty="0" smtClean="0">
                <a:solidFill>
                  <a:srgbClr val="000000"/>
                </a:solidFill>
                <a:latin typeface="Arial" pitchFamily="34" charset="0"/>
              </a:rPr>
              <a:t>通信</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a:solidFill>
                  <a:srgbClr val="000000"/>
                </a:solidFill>
                <a:latin typeface="Arial" pitchFamily="34" charset="0"/>
              </a:rPr>
              <a:t> </a:t>
            </a:r>
            <a:r>
              <a:rPr lang="zh-CN" altLang="en-US" sz="1050" dirty="0" smtClean="0">
                <a:solidFill>
                  <a:srgbClr val="000000"/>
                </a:solidFill>
                <a:latin typeface="Arial" pitchFamily="34" charset="0"/>
              </a:rPr>
              <a:t>外接存储器接口</a:t>
            </a:r>
            <a:r>
              <a:rPr lang="en-US" sz="1050" dirty="0" smtClean="0">
                <a:solidFill>
                  <a:srgbClr val="000000"/>
                </a:solidFill>
                <a:latin typeface="Arial" pitchFamily="34" charset="0"/>
              </a:rPr>
              <a:t>(</a:t>
            </a:r>
            <a:r>
              <a:rPr lang="en-US" sz="1050" dirty="0">
                <a:solidFill>
                  <a:srgbClr val="000000"/>
                </a:solidFill>
                <a:latin typeface="Arial" pitchFamily="34" charset="0"/>
              </a:rPr>
              <a:t>EMIF) / </a:t>
            </a:r>
            <a:r>
              <a:rPr lang="zh-CN" altLang="en-US" sz="1050" dirty="0" smtClean="0">
                <a:solidFill>
                  <a:srgbClr val="000000"/>
                </a:solidFill>
                <a:latin typeface="Arial" pitchFamily="34" charset="0"/>
              </a:rPr>
              <a:t>参数覆盖</a:t>
            </a:r>
            <a:endParaRPr lang="en-US" sz="1050" dirty="0">
              <a:solidFill>
                <a:srgbClr val="000000"/>
              </a:solidFill>
              <a:latin typeface="Arial" pitchFamily="34" charset="0"/>
            </a:endParaRPr>
          </a:p>
          <a:p>
            <a:pPr marL="182880">
              <a:lnSpc>
                <a:spcPts val="1500"/>
              </a:lnSpc>
              <a:buFont typeface="Arial" pitchFamily="34" charset="0"/>
              <a:buChar char="•"/>
              <a:defRPr/>
            </a:pPr>
            <a:r>
              <a:rPr lang="en-US" sz="1050" dirty="0">
                <a:solidFill>
                  <a:srgbClr val="000000"/>
                </a:solidFill>
                <a:latin typeface="Arial" pitchFamily="34" charset="0"/>
              </a:rPr>
              <a:t> </a:t>
            </a:r>
            <a:r>
              <a:rPr lang="zh-CN" altLang="en-US" sz="1050" dirty="0" smtClean="0">
                <a:solidFill>
                  <a:srgbClr val="000000"/>
                </a:solidFill>
                <a:latin typeface="Arial" pitchFamily="34" charset="0"/>
              </a:rPr>
              <a:t>多级缓冲</a:t>
            </a:r>
            <a:r>
              <a:rPr lang="en-US" altLang="zh-CN" sz="1050" dirty="0" smtClean="0">
                <a:solidFill>
                  <a:srgbClr val="000000"/>
                </a:solidFill>
                <a:latin typeface="Arial" pitchFamily="34" charset="0"/>
              </a:rPr>
              <a:t>ADC</a:t>
            </a:r>
            <a:r>
              <a:rPr lang="en-US" sz="1050" dirty="0" smtClean="0">
                <a:solidFill>
                  <a:srgbClr val="000000"/>
                </a:solidFill>
                <a:latin typeface="Arial" pitchFamily="34" charset="0"/>
              </a:rPr>
              <a:t> </a:t>
            </a:r>
            <a:r>
              <a:rPr lang="en-US" sz="1050" dirty="0">
                <a:solidFill>
                  <a:srgbClr val="000000"/>
                </a:solidFill>
                <a:latin typeface="Arial" pitchFamily="34" charset="0"/>
              </a:rPr>
              <a:t>(</a:t>
            </a:r>
            <a:r>
              <a:rPr lang="en-US" sz="1050" dirty="0" err="1">
                <a:solidFill>
                  <a:srgbClr val="000000"/>
                </a:solidFill>
                <a:latin typeface="Arial" pitchFamily="34" charset="0"/>
              </a:rPr>
              <a:t>MibADC</a:t>
            </a:r>
            <a:r>
              <a:rPr lang="en-US" sz="1050" dirty="0">
                <a:solidFill>
                  <a:srgbClr val="000000"/>
                </a:solidFill>
                <a:latin typeface="Arial" pitchFamily="34" charset="0"/>
              </a:rPr>
              <a:t>)</a:t>
            </a:r>
          </a:p>
          <a:p>
            <a:pPr marL="182880">
              <a:lnSpc>
                <a:spcPts val="1500"/>
              </a:lnSpc>
              <a:buFont typeface="Arial" pitchFamily="34" charset="0"/>
              <a:buChar char="•"/>
              <a:defRPr/>
            </a:pPr>
            <a:r>
              <a:rPr lang="en-US" sz="1050" dirty="0">
                <a:solidFill>
                  <a:srgbClr val="000000"/>
                </a:solidFill>
                <a:latin typeface="Arial" pitchFamily="34" charset="0"/>
              </a:rPr>
              <a:t> </a:t>
            </a:r>
            <a:r>
              <a:rPr lang="zh-CN" altLang="en-US" sz="1050" dirty="0" smtClean="0">
                <a:solidFill>
                  <a:srgbClr val="000000"/>
                </a:solidFill>
                <a:latin typeface="Arial" pitchFamily="34" charset="0"/>
              </a:rPr>
              <a:t>各类资源：网站，论坛，</a:t>
            </a:r>
            <a:r>
              <a:rPr lang="en-US" altLang="zh-CN" sz="1050" dirty="0" smtClean="0">
                <a:solidFill>
                  <a:srgbClr val="000000"/>
                </a:solidFill>
                <a:latin typeface="Arial" pitchFamily="34" charset="0"/>
              </a:rPr>
              <a:t>WIKI</a:t>
            </a:r>
            <a:endParaRPr lang="en-US" sz="1050" dirty="0">
              <a:solidFill>
                <a:srgbClr val="000000"/>
              </a:solidFill>
              <a:latin typeface="Arial" pitchFamily="34" charset="0"/>
            </a:endParaRPr>
          </a:p>
          <a:p>
            <a:pPr>
              <a:defRPr/>
            </a:pPr>
            <a:endParaRPr lang="en-US" sz="1100" dirty="0">
              <a:solidFill>
                <a:srgbClr val="000000"/>
              </a:solidFill>
              <a:latin typeface="Arial" pitchFamily="34" charset="0"/>
            </a:endParaRPr>
          </a:p>
          <a:p>
            <a:pPr>
              <a:defRPr/>
            </a:pPr>
            <a:endParaRPr lang="en-US" sz="1100" dirty="0">
              <a:solidFill>
                <a:srgbClr val="000000"/>
              </a:solidFill>
              <a:latin typeface="Arial" pitchFamily="34" charset="0"/>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7_Custom Design">
  <a:themeElements>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7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6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7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8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6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1_FinalPowerpoint">
  <a:themeElements>
    <a:clrScheme name="2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2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folHlink"/>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Arial" pitchFamily="34" charset="0"/>
          </a:defRPr>
        </a:defPPr>
      </a:lstStyle>
    </a:lnDef>
  </a:objectDefaults>
  <a:extraClrSchemeLst>
    <a:extraClrScheme>
      <a:clrScheme name="2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2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2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2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2_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8_Custom Design">
  <a:themeElements>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7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utomotive">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2008 TI Template">
  <a:themeElements>
    <a:clrScheme name="2_2008 TI Template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2_2008 TI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2008 TI Template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2_2008 TI Template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2_2008 TI Template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2_2008 TI Template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Automotive">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5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Char char="•"/>
          <a:tabLst/>
          <a:defRPr kumimoji="0"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Char char="•"/>
          <a:tabLst/>
          <a:defRPr kumimoji="0"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2.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3.xml><?xml version="1.0" encoding="utf-8"?>
<a:themeOverride xmlns:a="http://schemas.openxmlformats.org/drawingml/2006/main">
  <a:clrScheme name="2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4.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777949AD8B864FA2E4D9FAB4EC5212" ma:contentTypeVersion="1" ma:contentTypeDescription="Create a new document." ma:contentTypeScope="" ma:versionID="cf0efbf02f1f2f192e4f584435dfc079">
  <xsd:schema xmlns:xsd="http://www.w3.org/2001/XMLSchema" xmlns:p="http://schemas.microsoft.com/office/2006/metadata/properties" xmlns:ns2="9ef0cbf1-7adb-41dd-afe7-931d9c4bb609" targetNamespace="http://schemas.microsoft.com/office/2006/metadata/properties" ma:root="true" ma:fieldsID="d05937fc3d9b8e3da4c2057f09fef172" ns2:_="">
    <xsd:import namespace="9ef0cbf1-7adb-41dd-afe7-931d9c4bb609"/>
    <xsd:element name="properties">
      <xsd:complexType>
        <xsd:sequence>
          <xsd:element name="documentManagement">
            <xsd:complexType>
              <xsd:all>
                <xsd:element ref="ns2:AVMDescription" minOccurs="0"/>
              </xsd:all>
            </xsd:complexType>
          </xsd:element>
        </xsd:sequence>
      </xsd:complexType>
    </xsd:element>
  </xsd:schema>
  <xsd:schema xmlns:xsd="http://www.w3.org/2001/XMLSchema" xmlns:dms="http://schemas.microsoft.com/office/2006/documentManagement/types" targetNamespace="9ef0cbf1-7adb-41dd-afe7-931d9c4bb609" elementFormDefault="qualified">
    <xsd:import namespace="http://schemas.microsoft.com/office/2006/documentManagement/types"/>
    <xsd:element name="AVMDescription" ma:index="8" nillable="true" ma:displayName="Description" ma:internalName="AVM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AVMDescription xmlns="9ef0cbf1-7adb-41dd-afe7-931d9c4bb609" xsi:nil="true"/>
  </documentManagement>
</p:properties>
</file>

<file path=customXml/itemProps1.xml><?xml version="1.0" encoding="utf-8"?>
<ds:datastoreItem xmlns:ds="http://schemas.openxmlformats.org/officeDocument/2006/customXml" ds:itemID="{088F1535-BAD7-41A8-8E0A-15EB1881DC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f0cbf1-7adb-41dd-afe7-931d9c4bb609"/>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F5A0C94-4ADD-4DDC-96F3-17F5BF0C8C60}">
  <ds:schemaRefs>
    <ds:schemaRef ds:uri="http://schemas.microsoft.com/sharepoint/v3/contenttype/forms"/>
  </ds:schemaRefs>
</ds:datastoreItem>
</file>

<file path=customXml/itemProps3.xml><?xml version="1.0" encoding="utf-8"?>
<ds:datastoreItem xmlns:ds="http://schemas.openxmlformats.org/officeDocument/2006/customXml" ds:itemID="{BF76772B-5A10-47A5-815D-D9D5BC828943}">
  <ds:schemaRefs>
    <ds:schemaRef ds:uri="http://purl.org/dc/terms/"/>
    <ds:schemaRef ds:uri="http://purl.org/dc/elements/1.1/"/>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9ef0cbf1-7adb-41dd-afe7-931d9c4bb609"/>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FinalPowerpoint</Template>
  <TotalTime>0</TotalTime>
  <Words>5397</Words>
  <Application>Microsoft Office PowerPoint</Application>
  <PresentationFormat>On-screen Show (4:3)</PresentationFormat>
  <Paragraphs>445</Paragraphs>
  <Slides>9</Slides>
  <Notes>9</Notes>
  <HiddenSlides>0</HiddenSlides>
  <MMClips>0</MMClips>
  <ScaleCrop>false</ScaleCrop>
  <HeadingPairs>
    <vt:vector size="4" baseType="variant">
      <vt:variant>
        <vt:lpstr>Theme</vt:lpstr>
      </vt:variant>
      <vt:variant>
        <vt:i4>21</vt:i4>
      </vt:variant>
      <vt:variant>
        <vt:lpstr>Slide Titles</vt:lpstr>
      </vt:variant>
      <vt:variant>
        <vt:i4>9</vt:i4>
      </vt:variant>
    </vt:vector>
  </HeadingPairs>
  <TitlesOfParts>
    <vt:vector size="30" baseType="lpstr">
      <vt:lpstr>1_Custom Design</vt:lpstr>
      <vt:lpstr>7_FinalPowerpoint</vt:lpstr>
      <vt:lpstr>Automotive</vt:lpstr>
      <vt:lpstr>3_2008 TI Template</vt:lpstr>
      <vt:lpstr>1_Automotive</vt:lpstr>
      <vt:lpstr>15_FinalPowerpoint</vt:lpstr>
      <vt:lpstr>8_FinalPowerpoint</vt:lpstr>
      <vt:lpstr>9_FinalPowerpoint</vt:lpstr>
      <vt:lpstr>3_FinalPowerpoint</vt:lpstr>
      <vt:lpstr>7_Custom Design</vt:lpstr>
      <vt:lpstr>4_FinalPowerpoint</vt:lpstr>
      <vt:lpstr>16_FinalPowerpoint</vt:lpstr>
      <vt:lpstr>17_FinalPowerpoint</vt:lpstr>
      <vt:lpstr>18_FinalPowerpoint</vt:lpstr>
      <vt:lpstr>2_FinalPowerpoint</vt:lpstr>
      <vt:lpstr>5_FinalPowerpoint</vt:lpstr>
      <vt:lpstr>10_FinalPowerpoint</vt:lpstr>
      <vt:lpstr>6_FinalPowerpoint</vt:lpstr>
      <vt:lpstr>11_FinalPowerpoint</vt:lpstr>
      <vt:lpstr>12_FinalPowerpoint</vt:lpstr>
      <vt:lpstr>8_Custom Design</vt:lpstr>
      <vt:lpstr>HerculesTM  安全微控制器平台   </vt:lpstr>
      <vt:lpstr>高性能的Cortex-R4F 浮点 CPU </vt:lpstr>
      <vt:lpstr>TI 的ARM产品世界</vt:lpstr>
      <vt:lpstr>PowerPoint Presentation</vt:lpstr>
      <vt:lpstr>PowerPoint Presentation</vt:lpstr>
      <vt:lpstr>PowerPoint Presentation</vt:lpstr>
      <vt:lpstr>PowerPoint Presentation</vt:lpstr>
      <vt:lpstr>寻求更多信息？</vt:lpstr>
      <vt:lpstr>1天的培训课程: Hercules 1天安全研讨会        3 天的培训课程: 如何使用ARM® CortexTM-R4F内核的Hercules系列产品进行安全关键类应用的设计和编程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TMS570 MCU Overview</dc:title>
  <dc:creator/>
  <cp:lastModifiedBy/>
  <cp:revision>1</cp:revision>
  <dcterms:created xsi:type="dcterms:W3CDTF">2011-02-25T14:03:22Z</dcterms:created>
  <dcterms:modified xsi:type="dcterms:W3CDTF">2013-01-22T01:58:12Z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0x010100B2777949AD8B864FA2E4D9FAB4EC5212</vt:lpwstr>
  </property>
</Properties>
</file>